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7" r:id="rId2"/>
    <p:sldId id="256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9" r:id="rId14"/>
    <p:sldId id="268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62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8" r:id="rId42"/>
    <p:sldId id="299" r:id="rId43"/>
    <p:sldId id="308" r:id="rId44"/>
    <p:sldId id="305" r:id="rId45"/>
    <p:sldId id="304" r:id="rId46"/>
    <p:sldId id="303" r:id="rId47"/>
    <p:sldId id="302" r:id="rId48"/>
    <p:sldId id="306" r:id="rId49"/>
    <p:sldId id="300" r:id="rId50"/>
    <p:sldId id="309" r:id="rId51"/>
    <p:sldId id="310" r:id="rId52"/>
    <p:sldId id="301" r:id="rId5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306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E5E88-489D-49D2-A22C-D98F030CEA3D}" type="datetimeFigureOut">
              <a:rPr lang="en-US" smtClean="0"/>
              <a:pPr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D1C95-EBB2-4A55-87E2-33CD8F1F4A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E5E88-489D-49D2-A22C-D98F030CEA3D}" type="datetimeFigureOut">
              <a:rPr lang="en-US" smtClean="0"/>
              <a:pPr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D1C95-EBB2-4A55-87E2-33CD8F1F4A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E5E88-489D-49D2-A22C-D98F030CEA3D}" type="datetimeFigureOut">
              <a:rPr lang="en-US" smtClean="0"/>
              <a:pPr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D1C95-EBB2-4A55-87E2-33CD8F1F4A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E5E88-489D-49D2-A22C-D98F030CEA3D}" type="datetimeFigureOut">
              <a:rPr lang="en-US" smtClean="0"/>
              <a:pPr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D1C95-EBB2-4A55-87E2-33CD8F1F4A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E5E88-489D-49D2-A22C-D98F030CEA3D}" type="datetimeFigureOut">
              <a:rPr lang="en-US" smtClean="0"/>
              <a:pPr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D1C95-EBB2-4A55-87E2-33CD8F1F4A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E5E88-489D-49D2-A22C-D98F030CEA3D}" type="datetimeFigureOut">
              <a:rPr lang="en-US" smtClean="0"/>
              <a:pPr/>
              <a:t>4/3/2014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D1C95-EBB2-4A55-87E2-33CD8F1F4A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E5E88-489D-49D2-A22C-D98F030CEA3D}" type="datetimeFigureOut">
              <a:rPr lang="en-US" smtClean="0"/>
              <a:pPr/>
              <a:t>4/3/2014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D1C95-EBB2-4A55-87E2-33CD8F1F4A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E5E88-489D-49D2-A22C-D98F030CEA3D}" type="datetimeFigureOut">
              <a:rPr lang="en-US" smtClean="0"/>
              <a:pPr/>
              <a:t>4/3/2014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D1C95-EBB2-4A55-87E2-33CD8F1F4A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E5E88-489D-49D2-A22C-D98F030CEA3D}" type="datetimeFigureOut">
              <a:rPr lang="en-US" smtClean="0"/>
              <a:pPr/>
              <a:t>4/3/2014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D1C95-EBB2-4A55-87E2-33CD8F1F4A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E5E88-489D-49D2-A22C-D98F030CEA3D}" type="datetimeFigureOut">
              <a:rPr lang="en-US" smtClean="0"/>
              <a:pPr/>
              <a:t>4/3/2014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D1C95-EBB2-4A55-87E2-33CD8F1F4A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E5E88-489D-49D2-A22C-D98F030CEA3D}" type="datetimeFigureOut">
              <a:rPr lang="en-US" smtClean="0"/>
              <a:pPr/>
              <a:t>4/3/2014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D1C95-EBB2-4A55-87E2-33CD8F1F4A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1E5E88-489D-49D2-A22C-D98F030CEA3D}" type="datetimeFigureOut">
              <a:rPr lang="en-US" smtClean="0"/>
              <a:pPr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4D1C95-EBB2-4A55-87E2-33CD8F1F4A5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3.jpeg"/><Relationship Id="rId4" Type="http://schemas.openxmlformats.org/officeDocument/2006/relationships/image" Target="../media/image5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3.bp.blogspot.com/-TgAXS2cK0A8/UDtzGgI-t1I/AAAAAAAAEjc/z8sPkO6brHM/s1600/sonhar+com+roupa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414" y="508514"/>
            <a:ext cx="7739844" cy="4934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445224"/>
            <a:ext cx="8229600" cy="1143000"/>
          </a:xfrm>
        </p:spPr>
        <p:txBody>
          <a:bodyPr>
            <a:noAutofit/>
          </a:bodyPr>
          <a:lstStyle/>
          <a:p>
            <a:r>
              <a:rPr lang="pt-BR" sz="9600" b="1" dirty="0" smtClean="0">
                <a:solidFill>
                  <a:srgbClr val="FF0000"/>
                </a:solidFill>
              </a:rPr>
              <a:t>ROUPAS</a:t>
            </a:r>
            <a:endParaRPr lang="pt-BR" sz="9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5583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3568" y="5013176"/>
            <a:ext cx="8229600" cy="1143000"/>
          </a:xfrm>
        </p:spPr>
        <p:txBody>
          <a:bodyPr/>
          <a:lstStyle/>
          <a:p>
            <a:r>
              <a:rPr lang="pt-BR" dirty="0" smtClean="0"/>
              <a:t>meia-calça</a:t>
            </a:r>
            <a:endParaRPr lang="en-US" dirty="0"/>
          </a:p>
        </p:txBody>
      </p:sp>
      <p:pic>
        <p:nvPicPr>
          <p:cNvPr id="24578" name="Picture 2" descr="http://1.bp.blogspot.com/--uG3urcDnoU/UajZsHHHeRI/AAAAAAAAFto/f-kJuk2bqj4/s1600/meias-calca-estampad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268760"/>
            <a:ext cx="4824536" cy="3178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3568" y="5013176"/>
            <a:ext cx="8229600" cy="1143000"/>
          </a:xfrm>
        </p:spPr>
        <p:txBody>
          <a:bodyPr/>
          <a:lstStyle/>
          <a:p>
            <a:r>
              <a:rPr lang="pt-BR" dirty="0" smtClean="0"/>
              <a:t>colar</a:t>
            </a:r>
            <a:endParaRPr lang="en-US" dirty="0"/>
          </a:p>
        </p:txBody>
      </p:sp>
      <p:pic>
        <p:nvPicPr>
          <p:cNvPr id="23554" name="Picture 2" descr="https://encrypted-tbn2.gstatic.com/images?q=tbn:ANd9GcSFZuo-aimcidb-Fez3xbVhB6_V1ZuTDGthWo6Vsrw-ncIixi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836712"/>
            <a:ext cx="5237239" cy="41939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5536" y="5013176"/>
            <a:ext cx="8229600" cy="1143000"/>
          </a:xfrm>
        </p:spPr>
        <p:txBody>
          <a:bodyPr/>
          <a:lstStyle/>
          <a:p>
            <a:r>
              <a:rPr lang="pt-BR" dirty="0" smtClean="0"/>
              <a:t>brincos</a:t>
            </a:r>
            <a:endParaRPr lang="en-US" dirty="0"/>
          </a:p>
        </p:txBody>
      </p:sp>
      <p:pic>
        <p:nvPicPr>
          <p:cNvPr id="22530" name="Picture 2" descr="http://www.tribofashion.net/img/fotos/brincos%20para%20festas%2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332656"/>
            <a:ext cx="3677696" cy="4057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3568" y="5013176"/>
            <a:ext cx="8229600" cy="1143000"/>
          </a:xfrm>
        </p:spPr>
        <p:txBody>
          <a:bodyPr/>
          <a:lstStyle/>
          <a:p>
            <a:r>
              <a:rPr lang="pt-BR" dirty="0" smtClean="0"/>
              <a:t>pulseira</a:t>
            </a:r>
            <a:endParaRPr lang="en-US" dirty="0"/>
          </a:p>
        </p:txBody>
      </p:sp>
      <p:pic>
        <p:nvPicPr>
          <p:cNvPr id="30722" name="Picture 2" descr="http://www.meuanel.com.br/imagens/meuanel.com.br/produtos/Pulseira/pulseira-port-com-berloque2800X8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548680"/>
            <a:ext cx="4235624" cy="42356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3568" y="5013176"/>
            <a:ext cx="8229600" cy="1143000"/>
          </a:xfrm>
        </p:spPr>
        <p:txBody>
          <a:bodyPr/>
          <a:lstStyle/>
          <a:p>
            <a:r>
              <a:rPr lang="pt-BR" dirty="0" smtClean="0"/>
              <a:t>sutiã</a:t>
            </a:r>
            <a:endParaRPr lang="en-US" dirty="0"/>
          </a:p>
        </p:txBody>
      </p:sp>
      <p:sp>
        <p:nvSpPr>
          <p:cNvPr id="21506" name="AutoShape 2" descr="data:image/jpeg;base64,/9j/4AAQSkZJRgABAQAAAQABAAD/2wCEAAkGBxAPDw0PDg8PDw4ODhAQEA4PDw8QDQ0PFREXFxYVFRUYHCghGCYlHRQVITIhJiorLjouGiA0ODMsNygtLisBCgoKDg0OGxAQGywlICQ0LCwvLCwsLCw3NCwvLCw0LSwsLCwsLC80LywsKywsLCwvLCwsLCwsLC8sNiw1NzUsLP/AABEIAPIA0QMBIgACEQEDEQH/xAAcAAEAAgIDAQAAAAAAAAAAAAAAAQcCBgMEBQj/xABHEAACAgECBAQDBgEIBwcFAAABAgARAxIhBCIxQQUGE1EyYXEHI0KBkbFSFCUzYnKhwdGio6SywvDxZXOCkrPE4SRTY3SF/8QAGgEBAQEBAQEBAAAAAAAAAAAAAAEEBQIDBv/EACsRAQACAgEBBgYCAwAAAAAAAAABAgMRBCEFMTJhcfASIjNBUYET0RSRsf/aAAwDAQACEQMRAD8AvCTIiBMREBERAREQERECJMiTAREQERIgTERASJMQIkyIgJMRAiTIkwESJMBK+85/aDl4Hin4bFgxt6aoxfIzc2pQ1ACq613lgSjPtWH86cQf/wAOI/6uSWvh4q5MmrLw4fJrRH6alVq9rFzknDwgrHjHsij/AEROaVkkiIgIiICIiAiIgIiICIiAiIgIiICIiAnmeZOJzYeD4nNw+n1sOJsihlLAhOZhV78oNfOenOLisQyY8iHo6Mv6ioWs6mGneQfOr+IPlwZ0RcqYxkVsdhciWA1gk0QSv6zdpRP2YZjj8U4YHb1Fy4m+X3TN+6CXrJDTzMUY8mo7kxESspKO+1df5zzfPBi/3JeMpL7Vh/OeX/uMX+6ZJb+zvq/pdWIcq/QftM5jj+FfoP2mUrAREQEREBERAREQEREBERAREQEREBERAREQKF8t8njOAe3HMn0Bdl/xl9ShOAGnxrGPbxbT/tVS+5IdDtDxVnyREmJXPJSf2tD+cn+fDYv+KXZKW+1ofzkfnwuL93klu7O+t+lzYvhX6D9pnMcY2H0H7TKVhIiICIiAiIgIiICIiAiIgIiICIiAiIgIiIFEotePAf8AbH/u/wD5l7SjOLXT5g//AK2M/rxCn/GXnJDfzuvwT5IkyJMrASmftXF+KIPfhcH/AKmSXNKe+1Fb8X4ce/D8MP1zZJJbeB9X9SuGIiViIiICIiAiIgIiICIiAiIgIiICJEmAiIgIiIFJeMrXmID/ALS4U/q2M/4y7ZS/mRa8xj/97gT+owy6JIbuZ4cfpBEiJWFMqL7R1vxvhB74+DH68Q8t2VL5/F+PcAPccCP9qaSWzg/Un0lbURErGREQEREBERAREQEREBERAREQEREBERAREQKf83JXmLB/W4ngG/0sY/4ZcEqbzsteYOB+eTgT/r6/wlsyQ2crwY/QiIlYyU/584xD4uufG2tuEXCNIUlfVw5Wdg242F9vb85cEozzNjVuP4wgXr4nKAdJNnU6kIo+PcDfsRVQ39n1ibzM/heSm95M8PyX4kOJ4Hh21Bnx40x5N1JDqo60T1FH8+x2nuQxXrNbTWfsREQ8kREBERAREQEREBERAREQEREBERASJMQKk83sW8cwvkfGg4fPwtAmqwoUyFmPudbfp+ttymPO/FDLx/EMGOhWVVtKxkoNJp1N/FiIsdwR2ls+B8Sc3C8Nla9b4cbODsQ+kagfzuNN3KrP8dJ8tO7JiIYXFxWcY8eTIxpcaM7H2VRZ/aUA2VmLO/xO2rJqNBm1IW1Ebtux5Vph36S3ftF470fD8qg02cjCPoQS3+irfrtvUqE9xteljyi20+mCOuwHL1+KusrrdnU6TZ6Xg3jHEcGzNgcq2inQqHD+m52ZNigC3ud9jvvtvPhn2iY2OnicJRtQGvAwy4gGGxb261tcrhKPsy+oL+JcKnIv4sh5uq9/4TGLmCrbHWBjKppxY9YP3epuj++9H594bMvGx5Oto6+/fVevA+J4OIv0MqZNJpgrDUp+a9RO3KBxcTpIpymofDgLK65EWkYk+5Nmj3PTYTZ/C/O/F8OVXOy5ERvTfHkDNxAKjc2SDd+5PfaRz8nZ1o8E7WxIngeB+beH4mkY/wAnz8o9HMQrMSLGgn4hX/SbBDn3pak6tGiIiHkiIgIiICIiAiIgIiY5MgUFmIVVFliQFA9ye0DKRNT8Z89YMOsYFbiCvL6iV/Jw5UlRr79O3zmoeIedeMy7eqmNANTjhz6OTeho1PZJH9X59ul014+Hlv11r1WvxHEJjXVkdca/xOwVf1M07zJ55xKj4+Cb1cpBHqqAyYuYAmibJ5ttqv3ld8TnyOwbO7PkUeoxzB/U1VyqrizuKIuhf6ngI6XuB6almGpNTEuTrTcf3mr9o014+BWs7tO2LdWqgx1XTMrn+kuw3Xath2odSZcH2f5tfh2Ad8ZyoR7VkYgV22I2lP2So+Iit9xkUcuQ9Oq9T9Nz1qWT9lXE3h4nFtyZEyCiTs6V3/7v/Pe5ZXnV3j9G9RETy5Ct/tY4o+pwuEE8uPJkIABu9gfy0Hftd9hNEXv0IDKzamJwrzstvX9IdwdS+52M2n7Sn18eV66cGNALrqTRZjsot/8AP5aqF11VMNWnU1pw+HWLFdNNH1Plt0ld/h11ihFagDubQoMmQ6UVsdGkPfkCij/F06TkB9Q6d3OUWANOHGuYkXt8JFWO3XtMR94xI1ZMjgPZAVVcczjT0bYfL6TK9XKWLepbpjxWEx5maqKkV0H4f6u8NXv37hBdasvSZPjxYgVooOQm9jZN/r02k6Gx2GC42CqjqQTkdWOqwG2BquldvnORyVsNWJSy4suJL9Tkq2Ksetj3G/tMMJKlSlIyasqZMlDWg6AK1qeh97NjtCsjtuo2AyMmTOB99jA0gBWtSRR6Xv8AQTYvLnm/PwlIdfEcNexzME0hUtlQm9xttZ7CgTNYRRRpSwIRfUa0TDkJvqCQejdfma2mWRtWskNkb71nCALiQ2AHUptVn2A6e8j55Mdbx8No2vLwfxfDxmMZeHfUt0QdnRvZh2nflE8B4jm4bMcmDITkT1CwxADBp0jmpdmG1kaR8I/K1fK3mnFxoOMlU4lBz4wbVx/FjJ6j+8f3k43J4dsXzV6w2GIiGIiIgIiICJE0XzZ510hsPAnU9Nq4hCrjEFI1Uu97XzHb2uH0xYrZLaq9vzD5rwcHaX6mba0GrRivocrAHSPlRPylc+LeYeJ4wh8jEALqTFi0thQLYZnTc/m37TyGJctp1ZC2ujjJL5WVtWvIhvaifbp8jI1KdROl1D6mZT6eXJqG6qpsUDfRe/0np2sHFpj85ZqBY0aXOo48ZVjjyM5NrkIP5e3QfOQXrdi2lTqp0DjJxArUpYdvqen1mL2SEdqyFfTYZl0+iq1pAJ3GwroP75jrICuA6L1w0dSHKukM3N/l7CGoUUK/CAMmQ422KmtIKna1J/vPtOPUb1bepTOSCcTh2NADsasNSjoT+WRC99GRUrI7BvTyNqoFBq60fYHuekwcncObYDU6ZlYMWHKqhgdR5TdGh+gkRNDVVcwOkA/d5BWlBRG3v+hJm7fZZxFcTmx//c4cMbFHUrDqPo5N9+vW5pBBUaTa1y6Xp8ZKg3pcf1i2w233PebL5Cy6PEOHG4DeolE6hpKMQFbuLKmvz7ysvKrvHK4IkXE8uEqH7Qk/nHOKsuMNKPxH0lUFj2AJ/fpNbIDlR/SMQVVU5UTVTJRPXmdhp+XWbr9qXCaeIxZd9GXFppfiyOhN2fYBl/56aY/LqVyMa/CcWPd61MabffSyjZje4qV+g4tt4qoclgVY/EWZMOJTpTMWC0VPSwt7X+H8s9jQOnDiyMTpFZGRkWtwTqFk9/fvUhQRQ5cC2oJPNkXIiXqr41snttv8pim4ZghYFVXJky2wx5Ga9QI6XXe/xdYaEoTRZEHIhGQuVcHUSthW6dQNr3F7TEqpPpgnKx0LifWUVSTuKYe5I6j3mbczbls+VXra3xviRfcc3Rf09pDvShWesTl8gxYm1enkoqLDdOg7k1C7Ys4vU51E5D6mDGBjWlGzAqNPUnoO3zkMppVYjVoX01xqjHJra6Yqbvc9bOwG0OHQGwMDpjCMv3iZMyuSdweuxF9BVbTIKNtN48L5LTPkW8ilF3Fp/aHT5SDjykVzcqk5DjxLRfG+ocrk71t8/wB5zJxD4nBRjiyY8rlURmUcLk1KpYlrBBquvbc+/AH2J+FSEXNzA5MtvqJUNv8AhH93vJQVpXSaoFcag6+KxF9RDlT/AFf7vlIk+a4fJnmdeOxlXAXicNDKFH3TEk0yNuNwt19eo3myz574XiWxumTG4GXCAyOpULjQr26FmBb59O4lx+UPMi8djIblz4xzAqVGVLoZUB7Gum9Hb2Jrjcvifx/PXu/42GIiGAiJX/2geaKJ4LAwUuCubIwYLpIIpWHsRRO/t2Ih9cWK2S3ww6vnTzb6zPwnCknEDozMjacudySvppsdr60N+nTrpDHVernYMuofBnLEadCje6r2kFrCqSVBU6Fy7oiMLLBh3JHSpJF6VrTqUjGmcgKmNuYOMh0jc32reV3sWKuKuqpJsnXTEBWyFj6eZQp0nGuo0dq7E7ewMyo2FIUsQca48tocSndWLcq/iO5/MTjRhS7WqkaMOTVryF1pm1KBYDKNifbrvGTuhanKn1TlVLV0JpUbc9AB2326Q+pfKyhmx4yLbVzrkzKDQBUfPbr1u5IY3rRSuRgHxeg9ekATqtRbDYHuPfcTHIaAenxoafChHqYnYEKxtjX4T2PtMgp30i22yPlw2RjxsKYFRQHxAdh2hEctfgyY8Z+WPLkLj/zGiP8Apcx1EcpNsp1PjzLROXUV07b7A3uR0P55AatIUDLu2LEoXTmNklWKr1NnuT7dBMA10qsGF7JkpfvMiaWa+gogbkjsa6wkg5DVlT0pwMmF9PWj0ILr9PnPd8l4j/L+FUWtZQdjqxuVUklT25f3PvU8IGqAvHqC8ri8brsAd/nrbpW3ebf9mnBFuM9TSUGPG7mjqxMTygA/LUe56Swz8i2scrViTE8uC13z34f6/BZCth8B9UFRbaR8YH/hv9JULIVulXFsd8m7kFX2AruNulWF6XL/ACLlL+bfB/5JxOXGEXQ1vjZ8nVHsChY6Gx9VuV0uBl76S8U0dZVWy6Ve3e69PZVcAGwRfuR0hmGq3JzMrUypsj41WrDj6e3zkOwY7scpslVRaxhmcdBtQNnoBvUhyVHxLhr1iqrvlBJ0nG5HMNr+L5+5kdWEHUAoZlWserHpCln1N0LLv0J+LpVbTLUOoAx4nZEYnRldCKLEDZh3O30uYKB1UDFjORQMuQlsmJ1WzuourN/D2HtIRyxbIF9RwrtmOUqynUa1Dob5h777wrPG+9pWvGWyDLkZQroo2AR9idum99KmIAosF1KwCu7owTDkYk7FT7Kav57SCurk1HJ8CYshcpiTuynWNviPcAbmYk6iz6dZGpsiBAmFBsoYaCO7ew7dbkVyHKbLBtWRNX3ruCj4woRQquLO3TvVbCpx+mNgmoK5+7bSrZmyBa07GwCW/brUnUeXnJCV6WZi4xJpBdkAK78zD8/kbmLb3f4yQ4bQXXIN7NjkUsw/Q+0JtyK3QilCsWUHWcODLdlSGB1EjGu30voZ3PBvFG4PNjz49iragvKcmTYK+NqPKps1Y7D2nnlgLvSOinSF5SOjIuoXYUWx/iPyksMjBgoYtk1ClU5DlyIbLaz72xtSf0MPNtTGpfQHh3iGLiEXJhcOpHY8ynuGHVSOhBnZnzZj43MMmNsTumR7Ktjf74DUQdwbskHr16952uJ8V4piwyZ+JzEFlyB8uUqBdXTGjXfrJ8Tnz2X16W6ei4fO3mQcLgC4HBz5yy4ytPpqrOx67gD63vVSpib1ad9Tc3pksMrtzIvptRoEHff89r6OPGzuFTZ2PpMNQV+2nY/WrO36Tmx5CQPdVoOUYLjQNYYMncmxuO/X29RLVh49cMaid+bmDUGIPKTzHGPu8uQ8yKcZ00AQR0+naTopWPRb53FtiZiNSIKHKdiOv7QhOxXYgfdmwPRXXasciEc12OYdx8qlV3TSp1H+hUgK55rDta6XGxHXt7CV9tpY7hTpQvYVWIfDhxPzCmJJWrPzH1JmHqUg+NcfK6431Njz5BStRAFd/wBrmNjSQGITo7Id8rEakBxlhsCKsdOu+15g0S6qobZ+UDJgw42sHUpDVRI/61CoU6CSOTLYa1KvhTG69wLP4h9PrIKrQsD00ZkOXHq1ZSbK7MfkOw267yBQHxMuPnxvlx6iMxHMo0krt8PX61YqQCTzKtuMaupwkAYQh3ZwAfa+o6gwjIkuLOl20AkjUGwom3TZTsB7/rDuCKDAqA4VMlB8eMMHFHpbWenz95jWo0PvR6jAEcufKzLsSNzQI9u57mQX1XzjIas+oKyX6e5DXuFqgL3NcvaElndEr/R8xvHkFpYZhtttQoX/AGtxLT+zLw/0+GyZtIVs+ShTagUTbY/Ut+kq9SEDatSKoJOPIuugGJAU18z2G5PvLu8r4Wx8Dwauqo44fGXVfhDlQWr8yYlzudf5dfl6cmIkcsmgfaxiOjg8qrqKvkQjQrFgwXlF/wBkkfMD3m/zwfOnhDcZwj48YvKjLkxjYamFgjfbcE1feoh9cForkiZU0xJW1OUoymgmMKpFDY0f6i39L6jfiyjSGGlMezDnIfKR6g2r8LAEb8tgH33cRw7YnYPj0kV6mJkyBtQ0ljWxGxPsKAmFfEFFEErS49TA0BVk7bhdx/Ea9ol362ZsbJffIW9Y+rnIC5lA6gH8Qu/iJsj84ALaSSzgNixpmckYce1lG1A/uNgfeYZSCXJIJbWdWR9TMSAQaXod+p2N/IzLIaYs1FtT82UAFqQUrYhZB32PSz8jI9bSH1BqtwPUd8XwYcbHlDLTb9R2HtuJJF6LKtpIGPKV08OVRdRUgpbG2A/zsGQR8Icty+mt5L9TCKLHTjvddyf8rgKSTygu62V0hmcM13jVVpKH/PYDbEkVbdGoOKXWjE6icaWKFAC/nJJ3Oqidw9HUMq/xqb52Fsb6comL8QAQQdTbHqx9RCb0ZTfyUUJOFCdPUj7ytLp6oC47PX4V3Jrvv3gYsSQdxQxruMm+QaxQYfiI6adq0g9t7B8l+TF4i+K41NWJnOTDibIcgzK2+p/4h+/fbr1vInlFuJOLieKX/wClGJRjxumP7/exXXlArmNMdx8I5rUAqVzeXytfJSfWWoefMaJj4VVRVUMw2AUIoUbChsJ2vGfCEzeFDEV3xYMeVKFEZEUNYr3og/Uzv+YvAMPHYwmUurJq0ZEamTVV7dD0HWeqqAAL2qq+UM3+REY6RXvrMz/TUPLHhWLi/DRh4jFeMtkCOQNdE3qRuopi36e0rzzT5by8FkKuBo0qMOVVyac/N1O5Ct7g/kJeOHEqKqIoVEUKqqAFVQKAA7TreK+G4uKxNhzrqRqPcMrDoykbgj3h6pzJrlm32md6UGuWyQwYtbatRN5H/ES1AgDZqN95yMlhh/GSCVSvVaxyoAdJAYDcV16dBPQ8yeX8nB5vTydGOU4+IAykZk07Dba/l1sm7FGePiZgadSNSpzBKZkI0Uo6G/f5dfeuvW0Wj4o7nYs3YIBXofvfT4UE6lCn4lIbUO/X85iQCVFNzHlS9ObJrGxLaaI1D/nqHUXyjRt+PRhJF9et2vzG8hx1A1cwLVpPqZBQcFlugPmIX379/wBo9TfWCPUUI2taxNiKmqVRQY/DuPr7mNAJC6S/NkAA5OIbawz/ABCu9fXfvDmx1GkeoFvW2FLAasfcGyevyuH7ltxqv7z7xSfTvfKm5PTl+l94TaEYN1rJ/RDfkyUFI0qegG25PsJklmgxBIVeXKCrVpFBW7CiaF1QuukBSRuTWwtwMiiloU67gC22GwruRMkLOfRwBmyMCVRNGdfiqlF2DuexMPFrOxwvDtmy4uHxhud1XSWD43ZtSfovX6/SX4ooAewqaX5G8oHhW/lPEKoy0RixCqwBupNbajZG3QX3Jm6xLkcrLF7aj7ESJMjKREQOvxPBYsv9Lix5Nq+8RX2u63Hyms+NfZ7wXEb41PDOG1Xio4ifnjO36VNuiHuuS1fDKkvGfJ3HcHbFPWxBWvLgIC1zXrUAMvKxHcfM9Jr4JCkAEEqTy2tqVCsSaJqwdia+QufRs8zj/L/B8QSc3DYXZqJfQA5I6Ww37mG3Hz5jxQocsRq0qRWprAKaUYABvcXY2JI5v1wbGzAglRbKQgI0F2FCmG3Qi7PeXQ3kPw0m/wCTkc2rbPnrVvv8W3Wdzg/KnA4SGThcZYEnVk1ZWs3Ztyd9zvD7T2hT7RKnfBfA83Euo4bBkdfVJGUasRVE6fe0ca2faza/rYvlz7PsWH08nGFeIyqCfT0qeHVybJNjVk7fFt12m7KoAAAAA6AbASYZcvNvfpHSEASYiGMiIgIiIHT8U8Mw8VjOLOmtDv1KspqrVhuDuRt2JHeVj5h+z7PgDtww/lOL0yKCA8SNwbIJo9KtK/s7ky2oh98PIvi8P+nzrlRkZhbY2TQ2lrObHZDNQGyEHejRHT3mALLYZRpR1DFabGDbUXrZjRatx0M+gfEPC+H4gVnw48u1W6gsB8j1H5TwM32e+HMbGN05dNLlYiv/ABWfz6w3V59J8UKd9cgNYcMAFN6tQ+7K6S1Aj20+3faSXNmkIJb0ztoIJ20mqHRT+HublxYvs+8PF6seTJY3D5npj7nTW+5367z2fDvAuF4Y6sHD4sbVp1hB6hHsXO5/WVLc6n2iVYeWvIvFcUy5OI1cLhD6rrRnyrtQUCq+rD6Xe1o+EeD8PwmNcfDYlxqBVgW7f2mO7de878SMOXPbJ3934IiIfEiRJgIiICIiAiIgIiICIiAiIgIiICIiAiIgIiICRJiAkSYgIiICJEQJiIgIiICIiAiIgIiICIiAiIgIiICIiAiIgIiICIiAiIgIiICIiBEkxEBERAREQEREBERAREQERECJMRAREQEiIgTERAiTEQIiIg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404664"/>
            <a:ext cx="3724080" cy="4311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3568" y="5013176"/>
            <a:ext cx="8229600" cy="1143000"/>
          </a:xfrm>
        </p:spPr>
        <p:txBody>
          <a:bodyPr/>
          <a:lstStyle/>
          <a:p>
            <a:r>
              <a:rPr lang="pt-BR" dirty="0" smtClean="0"/>
              <a:t>calcinha</a:t>
            </a:r>
            <a:endParaRPr lang="en-US" dirty="0"/>
          </a:p>
        </p:txBody>
      </p:sp>
      <p:pic>
        <p:nvPicPr>
          <p:cNvPr id="28674" name="Picture 2" descr="https://s3.amazonaws.com/cea.com.br/imagem/produtocor/ampliada/calcinha-ampliada-116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548680"/>
            <a:ext cx="4021145" cy="46913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3568" y="5013176"/>
            <a:ext cx="8229600" cy="1143000"/>
          </a:xfrm>
        </p:spPr>
        <p:txBody>
          <a:bodyPr/>
          <a:lstStyle/>
          <a:p>
            <a:r>
              <a:rPr lang="pt-BR" dirty="0" smtClean="0"/>
              <a:t>camisa, gravata e paletó</a:t>
            </a:r>
            <a:endParaRPr lang="en-US" dirty="0"/>
          </a:p>
        </p:txBody>
      </p:sp>
      <p:pic>
        <p:nvPicPr>
          <p:cNvPr id="27650" name="Picture 2" descr="http://homensmodernos.files.wordpress.com/2011/01/hi-lape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836712"/>
            <a:ext cx="3960440" cy="40858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3568" y="5013176"/>
            <a:ext cx="8229600" cy="1143000"/>
          </a:xfrm>
        </p:spPr>
        <p:txBody>
          <a:bodyPr/>
          <a:lstStyle/>
          <a:p>
            <a:r>
              <a:rPr lang="pt-BR" dirty="0" smtClean="0"/>
              <a:t>terno</a:t>
            </a:r>
            <a:endParaRPr lang="en-US" dirty="0"/>
          </a:p>
        </p:txBody>
      </p:sp>
      <p:pic>
        <p:nvPicPr>
          <p:cNvPr id="36866" name="Picture 2" descr="http://s3.amazonaws.com/astfus/currentimages/shop/images/stories/barney_stins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404664"/>
            <a:ext cx="30480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3568" y="5013176"/>
            <a:ext cx="8229600" cy="1143000"/>
          </a:xfrm>
        </p:spPr>
        <p:txBody>
          <a:bodyPr/>
          <a:lstStyle/>
          <a:p>
            <a:r>
              <a:rPr lang="pt-BR" dirty="0" smtClean="0"/>
              <a:t>camisa</a:t>
            </a:r>
            <a:endParaRPr lang="en-US" dirty="0"/>
          </a:p>
        </p:txBody>
      </p:sp>
      <p:pic>
        <p:nvPicPr>
          <p:cNvPr id="35842" name="Picture 2" descr="http://www.gaudena.com/14168-46142-thickbox_default/camisa-pol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332656"/>
            <a:ext cx="4199112" cy="41991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3568" y="5013176"/>
            <a:ext cx="8229600" cy="1143000"/>
          </a:xfrm>
        </p:spPr>
        <p:txBody>
          <a:bodyPr/>
          <a:lstStyle/>
          <a:p>
            <a:r>
              <a:rPr lang="pt-BR" dirty="0" smtClean="0"/>
              <a:t>camiseta</a:t>
            </a:r>
            <a:endParaRPr lang="en-US" dirty="0"/>
          </a:p>
        </p:txBody>
      </p:sp>
      <p:pic>
        <p:nvPicPr>
          <p:cNvPr id="34818" name="Picture 2" descr="http://www.humorchique.com.br/imagens/humorchique.com.br/produtos/11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332656"/>
            <a:ext cx="4502234" cy="42771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67544" y="5013176"/>
            <a:ext cx="8229600" cy="1143000"/>
          </a:xfrm>
        </p:spPr>
        <p:txBody>
          <a:bodyPr/>
          <a:lstStyle/>
          <a:p>
            <a:r>
              <a:rPr lang="en-US" dirty="0" err="1" smtClean="0"/>
              <a:t>camisola</a:t>
            </a:r>
            <a:endParaRPr lang="en-US" dirty="0"/>
          </a:p>
        </p:txBody>
      </p:sp>
      <p:pic>
        <p:nvPicPr>
          <p:cNvPr id="16386" name="Picture 2" descr="https://encrypted-tbn0.gstatic.com/images?q=tbn:ANd9GcR97nk_1MVpkITSnRsoZzkF33P4cBhdz4qxGPnsNsMeCZbJ9U9aa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332656"/>
            <a:ext cx="3312368" cy="439950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3568" y="5013176"/>
            <a:ext cx="8229600" cy="1143000"/>
          </a:xfrm>
        </p:spPr>
        <p:txBody>
          <a:bodyPr/>
          <a:lstStyle/>
          <a:p>
            <a:r>
              <a:rPr lang="pt-BR" dirty="0" smtClean="0"/>
              <a:t>gravata</a:t>
            </a:r>
            <a:endParaRPr lang="en-US" dirty="0"/>
          </a:p>
        </p:txBody>
      </p:sp>
      <p:pic>
        <p:nvPicPr>
          <p:cNvPr id="33794" name="Picture 2" descr="http://magazine.zankyou.com/br/wp-content/uploads/2012/08/gravatas-armani-burberry-d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548680"/>
            <a:ext cx="4248472" cy="45118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3568" y="5013176"/>
            <a:ext cx="8229600" cy="1143000"/>
          </a:xfrm>
        </p:spPr>
        <p:txBody>
          <a:bodyPr/>
          <a:lstStyle/>
          <a:p>
            <a:r>
              <a:rPr lang="pt-BR" dirty="0" smtClean="0"/>
              <a:t>cinto</a:t>
            </a:r>
            <a:endParaRPr lang="en-US" dirty="0"/>
          </a:p>
        </p:txBody>
      </p:sp>
      <p:pic>
        <p:nvPicPr>
          <p:cNvPr id="32770" name="Picture 2" descr="http://www.megasub.pt/loja/images/CintoMarselh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692696"/>
            <a:ext cx="5143500" cy="4095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3568" y="5013176"/>
            <a:ext cx="8229600" cy="1143000"/>
          </a:xfrm>
        </p:spPr>
        <p:txBody>
          <a:bodyPr/>
          <a:lstStyle/>
          <a:p>
            <a:r>
              <a:rPr lang="pt-BR" dirty="0" smtClean="0"/>
              <a:t>terninho</a:t>
            </a:r>
            <a:endParaRPr lang="en-US" dirty="0"/>
          </a:p>
        </p:txBody>
      </p:sp>
      <p:pic>
        <p:nvPicPr>
          <p:cNvPr id="1026" name="Picture 2" descr="http://www.falatudo.net/img/fotos/modelos%20de%20terninho%20feminino%2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116632"/>
            <a:ext cx="2799845" cy="42930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5013176"/>
            <a:ext cx="8229600" cy="1143000"/>
          </a:xfrm>
        </p:spPr>
        <p:txBody>
          <a:bodyPr/>
          <a:lstStyle/>
          <a:p>
            <a:r>
              <a:rPr lang="pt-BR" dirty="0" smtClean="0"/>
              <a:t>Calça Jeans</a:t>
            </a:r>
            <a:endParaRPr lang="en-US" dirty="0"/>
          </a:p>
        </p:txBody>
      </p:sp>
      <p:pic>
        <p:nvPicPr>
          <p:cNvPr id="19460" name="Picture 4" descr="http://www.anacional.com/site/components/com_virtuemart/shop_image/product/Cal__a_Jeans_Elv_4f9809f489f3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764704"/>
            <a:ext cx="2376264" cy="33946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5013176"/>
            <a:ext cx="8229600" cy="1143000"/>
          </a:xfrm>
        </p:spPr>
        <p:txBody>
          <a:bodyPr/>
          <a:lstStyle/>
          <a:p>
            <a:r>
              <a:rPr lang="pt-BR" dirty="0" smtClean="0"/>
              <a:t>cueca</a:t>
            </a:r>
            <a:endParaRPr lang="en-US" dirty="0"/>
          </a:p>
        </p:txBody>
      </p:sp>
      <p:pic>
        <p:nvPicPr>
          <p:cNvPr id="69634" name="Picture 2" descr="http://images.quebarato.com.br/T440x/cuecas+calvin+klein+originais+unidade+ipatinga+mg+brasil__7D9F1C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836712"/>
            <a:ext cx="5574010" cy="31923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5013176"/>
            <a:ext cx="8229600" cy="1143000"/>
          </a:xfrm>
        </p:spPr>
        <p:txBody>
          <a:bodyPr/>
          <a:lstStyle/>
          <a:p>
            <a:r>
              <a:rPr lang="pt-BR" dirty="0" smtClean="0"/>
              <a:t>meias</a:t>
            </a:r>
            <a:endParaRPr lang="en-US" dirty="0"/>
          </a:p>
        </p:txBody>
      </p:sp>
      <p:pic>
        <p:nvPicPr>
          <p:cNvPr id="68610" name="Picture 2" descr="https://encrypted-tbn0.gstatic.com/images?q=tbn:ANd9GcT92UxXZk6SempYZe-BCAinxJCEahJ5c9LYG_47JqwabLuipCePg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332656"/>
            <a:ext cx="4752528" cy="4752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5013176"/>
            <a:ext cx="8229600" cy="1143000"/>
          </a:xfrm>
        </p:spPr>
        <p:txBody>
          <a:bodyPr/>
          <a:lstStyle/>
          <a:p>
            <a:r>
              <a:rPr lang="pt-BR" dirty="0" smtClean="0"/>
              <a:t>chinelos</a:t>
            </a:r>
            <a:endParaRPr lang="en-US" dirty="0"/>
          </a:p>
        </p:txBody>
      </p:sp>
      <p:pic>
        <p:nvPicPr>
          <p:cNvPr id="67586" name="Picture 2" descr="http://2.bp.blogspot.com/_2EbygGgZACA/RzmEk4orj8I/AAAAAAAAAYA/9EP4K7aOZyY/s400/Rider%2520Socc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908720"/>
            <a:ext cx="2857500" cy="2981326"/>
          </a:xfrm>
          <a:prstGeom prst="rect">
            <a:avLst/>
          </a:prstGeom>
          <a:noFill/>
        </p:spPr>
      </p:pic>
      <p:pic>
        <p:nvPicPr>
          <p:cNvPr id="67588" name="Picture 4" descr="http://img.soubarato.com.br/produtos/01/00/item/112126/6/112126652_2G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476672"/>
            <a:ext cx="3898404" cy="3898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5013176"/>
            <a:ext cx="8229600" cy="1143000"/>
          </a:xfrm>
        </p:spPr>
        <p:txBody>
          <a:bodyPr/>
          <a:lstStyle/>
          <a:p>
            <a:r>
              <a:rPr lang="pt-BR" dirty="0"/>
              <a:t>o</a:t>
            </a:r>
            <a:r>
              <a:rPr lang="pt-BR" dirty="0" smtClean="0"/>
              <a:t> guarda-chuva</a:t>
            </a:r>
            <a:endParaRPr lang="en-US" dirty="0"/>
          </a:p>
        </p:txBody>
      </p:sp>
      <p:pic>
        <p:nvPicPr>
          <p:cNvPr id="66562" name="Picture 2" descr="http://seremossardinhas.files.wordpress.com/2013/03/guarda-chuv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196752"/>
            <a:ext cx="3270276" cy="32702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5013176"/>
            <a:ext cx="8229600" cy="1143000"/>
          </a:xfrm>
        </p:spPr>
        <p:txBody>
          <a:bodyPr/>
          <a:lstStyle/>
          <a:p>
            <a:r>
              <a:rPr lang="pt-BR" dirty="0" smtClean="0"/>
              <a:t>bermuda</a:t>
            </a:r>
            <a:endParaRPr lang="en-US" dirty="0"/>
          </a:p>
        </p:txBody>
      </p:sp>
      <p:sp>
        <p:nvSpPr>
          <p:cNvPr id="65538" name="AutoShape 2" descr="data:image/jpeg;base64,/9j/4AAQSkZJRgABAQAAAQABAAD/2wCEAAkGBhASERQQEhAPEBUVEBAXFRgVFA8SFA8VFBQXFBUUFRQXGyYeFxkjGhUUHy8gIycpLCwsFR4xNTAqNSYrLCkBCQoKDgwOGg8PGiokHCQsKSwqLSksLCwsLCwvLywpLiwpLC0pLCwsLCkwNCkpLCwsLDU0LCwsLCksKSwsLCwsLP/AABEIARMAtwMBIgACEQEDEQH/xAAcAAEAAQUBAQAAAAAAAAAAAAAABQECAwQGBwj/xABAEAACAQIDBAcHAQYEBwEAAAAAAQIDEQQSIQUGMXEiQVFhgZGhEzJyscHR4WIHM0JSsvAUI1OCJDRDkqLC8RX/xAAbAQEAAgMBAQAAAAAAAAAAAAAAAgUBAwQGB//EADURAAIBAgQEBAMGBwEAAAAAAAABAgMRBAUhMRJBUWETIjKxcZGhM0KBwdHhFCMkQ1Ji8Ab/2gAMAwEAAhEDEQA/APcQAAAAAAClwCoKFQAAAAUuaWO2jGGnvS7OzmYKO2ouWWUcvfe68ew5ZYyhGp4cpak1Tm1xJaEqC1Fx1EAAAAAAAAAAAAAAAAAAAAAAUsVAAAAANLaOOyKy958O7vN1nim/n7SK8cY8DhUoSeXPVaUpRzrMo04vRWi49J348NLnJipzjC1P1P6LmzbSipS1Oz2rtihh4+0xFaFJO9sz6U/hiulJ8kyLhv7sybSWLpxbt76qU/NzikvM53YW6lNydWvKeIqy4zqNzl5sksfuThJJt07u3LysUMcupy80pO/axZ8Mlpod7sLa8ZJLPGpB+7OMlKPLMtLE+fMW1di19nylXwuIq0ratJ2uv1LhJdzTPZv2V75VMfhE6yj7WCs5LRVEm43t1NWV+rVF1hZOnFQlK62T5/BnBWp2d7HbgoVO85gAAAAAAAAAAAAAAAAAAAAAAADFi30J/BL5M8A3k2BNbTjisjlCpSlLMuHtYJxyPseXLz8z6BqxvFrtTXocBjsGsspt6ezba6m0m0/NFJmeIdCpB8mmvY7sJFSv8UcBg96sZSl7P2dCb10Sqpxyq76XB2ur8zoto7cxCw8KkIxzzdsvSetnp1dfbYkKOz6ds9tePNmCvTThC60VR+qXUdCa00O3heup59iqmLxEZurJroVLwdNRXBrTrunbid1+xHCyp04qWjvXv4qEvqY9q0oRg8qV3pzudT+zXZuSEpWsk2krW4qPVyj6muUuOpGC6p/I1VIKNNyb12+Z3AALcqQAAAAAAAAAAAAAAAAAAAAAAACkuB5zvLiWsLUSunaK5JzipejZ2228Y4U7LjLTw6/ovE43HKFWEqM1ZTi0n1K6tqzy+d14eJCHOLu/oWWCg1eRC4XFylTTjHM0mpK9murTtIypQ6VlCpZNNRzxUVL+aybd+aMOztpyws5Ua2lnZSa0dup9nMksRt7DJXTp37VZt+RZ0peVHTKyvdFHCc61KC1eaMpW1UVHVs9K3Tp2pS76j/pR57uZifazr1LW0ppdtuk/Wy8j0zYFK1CPe2/W3ySOLDT8TMGltGP6HPidKWvUkQAeiKwAAAAAAAAAAAAAAAAAAAFtSooq7dkjDaSuwXFk6sY8WlzZF4nasnpHort639jSk76t3KHE53Sp6Ulxd+R1wwzfq0LtsYh1JLKk0lZXbV319XIh54ap104vlP7olAeQxFedeo6kt2WEPJHhRym0d3FX0cXB9ryvwbTOZxO7TjJwtqnbnyPTpxT4o0MRhZuV4KnHSznJOUvBcPFnbhcwnSTjLVW0Nl7kJuzsyWHjOc7RjNJWbSta+r8+HeelbOSVKCTT6K4NNdvE4hbuU3LNOdScr31el+XUSuDcqXuSa+T5o7MFmcKNVznH1WvY0Yml4q0Z1YIqhttfxq3evsSVKqpK8XdHq6GLo4j7OV+3P5FXOnKHqReADqNYAAAAAAAAAAAAAAAIXbOJvLIuC48yZbOXrVLtvtbfmzz2f4h06MacfvPX4L/kdmEheV+hdGfDkgjWnUypN/3oZaElZLu8zxfFrYsXHS5msCosZIFjLILQySLYoWJcilhYusWtAzctZubLxmWplb6MrL/drb7eJpSnY0sRV6bSfu+jtf6nbg6kqVaM48iNSKlFpncg1Nl4v2lOMnxsk+fb4m2fQ6VSNWCnHZlNKLi7MAA2EQAAAAAAAAAAADDi5WhL4X66HM1V0b9x0O05WpvvcV6kBa8bczxn/oZXrRj/AK/mWWD0i33Neu1lafURWBze3qRUm4QjB2/VPgrd2rJGt7t/0/IpsqnG0ppaylr35FZHnIvcsb8MTehMvlLS5SMSlTqRlM0aNlYrQpT4LkXpFlPh5/MkYLyybKoxVGL2Mo18TLpRWurXoRtWu5N5f4qk++9nY29q4lQpupe2VO3N6JebNXY+H92/8MFfnLpfY3XsuImlodNsKrlnkvo4LzV/pcnzk8FWy1c3Y4fn5nWHrchrcdB0391/R/vcrMXG079QAD0BxgAAAAAAAAAAAEdtmpaMV2z+Sf3RC03oSG26n+ZBdkb+b/BHKSWl1c8HnU+PFPtZFtho2pmpjnljJvglJ+DTf0MewKy9nkejTb55ukvn6F+0aqlCUVrozRScJ9nRj6FMrJNHbbijZnRIxLVmOhWcoXen1MtKJnc0WsXspStbrvd28w0Wwer5kk7MxbQqY6q0K1ZWFR6GGZRz+8VNuklrpVpv1t82iSwUklZat8f75GHaEbxfg/J3LsDntwVu8zxeVI28jPhHdzf636aHW4GrmpxfdZ81ocjgfdb7ZSfqzo9h1OjKPZL5r8F7kVXhxLh1Xtr+px4yN4X6EmAD2pVAAAAAAAAAAAAHO7Unes+6y8l97kZjsLFu9jbxEr1HL9T9SlbgfNcXPxKkp9W2XlLypIhsjTyptp6eZuVsMm9eoyUacHJNa2ZfL3jhudDlqZ1HRIyOVkWpFG9TZsc+5WPaWxfSfgZDGuIMotxAbGI4FsHoSZlbGli46PkzU2ftB2s9Uk7vsNzFGnhcN0ciTWabzv8ASnw5u3kYWxsjsSOCjaEV3ImthVOnKPbH5P8AJFxRs7Pq5asX3289PqduXVfDxMJd/fQ0V1xQaOmAB9GKQAAAAAAAAAFladot8bRb8kXmttCrlpyfdbz0NdWapwlN8k2SirtI5rW+oxCeUyJXS5CUT5nJF4ma2CoJJ1Nbt5bdStq3z1XkXpdIph5aNdjf9+hdTeppk02rdiWutzNJiCDKkuZAFqKtlq4+Bm13ZAVuDMVN6GWfA1qb6hyMow4gvwkdFzl82Y8U9Ll+Ctlv3swya2NlCN00+x38iqRSbsShoRZ1tOd0mutJ+ZcaOxq+alHtV0/Dh6WN4+mUKni04zXNJlFOPDJoAA3EQAAAAAARm3aloJdrb8v/AKSZC7cqdJLsivVlXm1Tgwsu9l9Tfh1eoiPpS0QkxT6+YkeDLVGGrNK1tOjr3vNLUphndmLFS1XL6suw7M1LXvbp7ImtjcSKtlikUcjWQsXOZY2Uzlt9SDehNIyPgacp2Ny5HYh6s2IwXYh9HwLMDoteu7Xfrl+hbKp0fAkMNh1LCQqfyTmnyk/vbzOilQdWM7bpX+TV/pcw5qNu5SHcKhbTL5q/maESZK7v1fej2pNfJ/QmjmtnVMtSL77eeh0p7fJKvHhuH/FtfmVWKjad+oABdHKAAAAAADmds4yCqSTnFO6Vm9eHYdMRe39i/wCIgknGMoyTTavpZ6X4pXt5FZmeFliaHDDdO/x7HRh5xhO8tiDnjacFec4wTaScnlTb4K706jPo9Vqu7gc5vLuxiI4eanZwThdqV17yS0evX2EVsfZkKavBOL01UpJ+jPMU8qqShed4yvs0Wt4vWLudPjveXw/Vl2HdiOoYltpSbbSdm3d9tm+s3qEjkxFGVHyy7exk3VLQxSlqUuW3bONmC51i+H0NbIbEFyNUiaMiZp4lam0mauJNsSDNafA6TdampYacHwc5p8nFfc5qo9Dpd0H/AJc1+tP0t9C9yZf1FuzOXE+gi6cHGUoPjFtc7GHEbXoQkoSqxzN2UU80r8lw8Sm99eKxDinboxzdV2/xZ+Jz+FoR/wATSzK8XVhfq0bSZsWTeeSctLu37m9VPIpM6nZ9SdaeWnB2Vs05aKC5Li+47ExYbDQpxywiorsXz72ZS/y/ArBwavdvf9itr1vFlotAACxOcAAAAAAAAAgd9n/wk/ip/wBRwmFrKOjfI9F3nwDrYWrTXvZHKPxQ6SXi1bxPG1Ub62stpLvj1rmtfI5q8b6lhhGrNE1UlUU81mouzi9LSUXaVuTJ3Cz7yAniVOlGPVFvhxtL3vKyZL7Ml0FrmtpfVXt16nmM3imk1y0O8lYlWWJ6B1TzxEubL6dNvhr+DCn1l6qtW0vx6yDtfXYkuxekauKNpS6zXxKJwIs0mzo9zpdGou+P1ICVHQm90E1Kqu6PzZeZQ7Ylfj7HNiPs2c9tzATxuNq0qMkmuLd7JU1GMlp2vTxIevXySjfite21vyd1h9nwwMKuIqTi5yVlx14tLXVtvV8u44/d7C/4rHQVrxp2nLstFpq/jZf7j1XB5l1MKouB9FZI9Vi7pPuKgHWVgAAAAAAAAAAAAOf2luNhK03UcZwk73ySypt8XZpq50AMNXMqTjqjy7b26MMI4qnVqSTV+ko3te1tOJn2VSywSJ3fSnecPh/9mRWHR43OJfzeHoWtCTcdTcXAtZVcC6nAoDeX04GOS1M0mYmyNTYlEQZbWRdEVVoZiRZqtk1up79T4Y/NkO0Te6q6U+S+bPQZSv6iL+PscuIfkZftHdGNeo51a9aSu7RWVRiv5VpoSezdkUMPHLRpxpp8bcZPtlJ6t8zcB7JJIrnOTVmwADJEAAAAAAAAAAAAAAA5be395D4PqyHpEzvXFupH4F/UyHppnh82d8RItcP6EbMDMtDXSZl1Ka50FJyLbiUBOml3fU1yJRRcmVnwKQSL5LQymYaNVom92H0p/CvR/khWiZ3cVpvX+B/1I9JlK/mxZx4j0s6IAHsCtAAAAAAAAAAAAAAAAAAIbebBp03UXvRt22tfrRxH/wCpVj/0c3wzt6NHeby18uHn35V5u/yTOHoavV27zkrZfh6/mqR1/FexlV6kHaLMMt5svvUJx5yVvOxbHe1tpKitf1/aJKV6KatJLhxtx+jIvY2yYyxdONlb2ibt1qPSfojiWTYS/p+r/U3fxdTqd9R2BGyzTleyvbLx8iyvuxTla9Srp3x+xMg6FlmEX9tGPHqdTxLam060JvJVqRSm46NrRXtp2mtHeHFf68/NNP0JTfnZEqGJlZWjUeePY9dV5s5xI6XhKG3BH5I0+LPqyao7axP+o3/2P5o9H3Ji5Ufazd56p8Fpo+CPMcBRu0eoblr/ACpfEvkZhh6UXeMUvwRl1JPRs6IAG4wAAAAAAAAAAAAAAAAAAc7vlXtCEO1t+VvyclhnZk/vjJOrFdeVfX7kIqL4r8P7E+RpfqNipUsjf3Jw2etOq0uhG3jP8J+ZDYuq8tra+Z1W4+Gy0JN8ZVH6RS+dyKJLc6MAGDYed/tTV5UtdVF6fE+P/iji6dLXU7rfhKVdpu9oK3c2r2+vicxSwybNjWhpvqZcDSS7j0fdXC5KCd7ucnLl1JenqcNQoR4HouxYxVCmou6yLxfX63IcicdzdABgmAAAAAAAAAAAAAAAAAAcTvT+/fckUw8U4JvsAJy2NK3IjFVGm7M7vdv/AJal3xbfNyYBHkTjuSYAMEzgd8P383+lfJHP0H0ioN0tjn5m7j6ayXtrY9F2RTUaFJJWXsqf9KKA1vY2x3NwAESYAAAAAAAA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540" name="AutoShape 4" descr="data:image/jpeg;base64,/9j/4AAQSkZJRgABAQAAAQABAAD/2wCEAAkGBhASERQQEhAPEBUVEBAXFRgVFA8SFA8VFBQXFBUUFRQXGyYeFxkjGhUUHy8gIycpLCwsFR4xNTAqNSYrLCkBCQoKDgwOGg8PGiokHCQsKSwqLSksLCwsLCwvLywpLiwpLC0pLCwsLCkwNCkpLCwsLDU0LCwsLCksKSwsLCwsLP/AABEIARMAtwMBIgACEQEDEQH/xAAcAAEAAQUBAQAAAAAAAAAAAAAABQECAwQGBwj/xABAEAACAQIDBAcHAQYEBwEAAAAAAQIDEQQSIQUGMXEiQVFhgZGhEzJyscHR4WIHM0JSsvAUI1OCJDRDkqLC8RX/xAAbAQEAAgMBAQAAAAAAAAAAAAAAAgUBAwQGB//EADURAAIBAgQEBAMGBwEAAAAAAAABAgMRBAUhMRJBUWETIjKxcZGhM0KBwdHhFCMkQ1Ji8Ab/2gAMAwEAAhEDEQA/APcQAAAAAAClwCoKFQAAAAUuaWO2jGGnvS7OzmYKO2ouWWUcvfe68ew5ZYyhGp4cpak1Tm1xJaEqC1Fx1EAAAAAAAAAAAAAAAAAAAAAAUsVAAAAANLaOOyKy958O7vN1nim/n7SK8cY8DhUoSeXPVaUpRzrMo04vRWi49J348NLnJipzjC1P1P6LmzbSipS1Oz2rtihh4+0xFaFJO9sz6U/hiulJ8kyLhv7sybSWLpxbt76qU/NzikvM53YW6lNydWvKeIqy4zqNzl5sksfuThJJt07u3LysUMcupy80pO/axZ8Mlpod7sLa8ZJLPGpB+7OMlKPLMtLE+fMW1di19nylXwuIq0ratJ2uv1LhJdzTPZv2V75VMfhE6yj7WCs5LRVEm43t1NWV+rVF1hZOnFQlK62T5/BnBWp2d7HbgoVO85gAAAAAAAAAAAAAAAAAAAAAAADFi30J/BL5M8A3k2BNbTjisjlCpSlLMuHtYJxyPseXLz8z6BqxvFrtTXocBjsGsspt6ezba6m0m0/NFJmeIdCpB8mmvY7sJFSv8UcBg96sZSl7P2dCb10Sqpxyq76XB2ur8zoto7cxCw8KkIxzzdsvSetnp1dfbYkKOz6ds9tePNmCvTThC60VR+qXUdCa00O3heup59iqmLxEZurJroVLwdNRXBrTrunbid1+xHCyp04qWjvXv4qEvqY9q0oRg8qV3pzudT+zXZuSEpWsk2krW4qPVyj6muUuOpGC6p/I1VIKNNyb12+Z3AALcqQAAAAAAAAAAAAAAAAAAAAAAACkuB5zvLiWsLUSunaK5JzipejZ2228Y4U7LjLTw6/ovE43HKFWEqM1ZTi0n1K6tqzy+d14eJCHOLu/oWWCg1eRC4XFylTTjHM0mpK9murTtIypQ6VlCpZNNRzxUVL+aybd+aMOztpyws5Ua2lnZSa0dup9nMksRt7DJXTp37VZt+RZ0peVHTKyvdFHCc61KC1eaMpW1UVHVs9K3Tp2pS76j/pR57uZifazr1LW0ppdtuk/Wy8j0zYFK1CPe2/W3ySOLDT8TMGltGP6HPidKWvUkQAeiKwAAAAAAAAAAAAAAAAAAAFtSooq7dkjDaSuwXFk6sY8WlzZF4nasnpHort639jSk76t3KHE53Sp6Ulxd+R1wwzfq0LtsYh1JLKk0lZXbV319XIh54ap104vlP7olAeQxFedeo6kt2WEPJHhRym0d3FX0cXB9ryvwbTOZxO7TjJwtqnbnyPTpxT4o0MRhZuV4KnHSznJOUvBcPFnbhcwnSTjLVW0Nl7kJuzsyWHjOc7RjNJWbSta+r8+HeelbOSVKCTT6K4NNdvE4hbuU3LNOdScr31el+XUSuDcqXuSa+T5o7MFmcKNVznH1WvY0Yml4q0Z1YIqhttfxq3evsSVKqpK8XdHq6GLo4j7OV+3P5FXOnKHqReADqNYAAAAAAAAAAAAAAAIXbOJvLIuC48yZbOXrVLtvtbfmzz2f4h06MacfvPX4L/kdmEheV+hdGfDkgjWnUypN/3oZaElZLu8zxfFrYsXHS5msCosZIFjLILQySLYoWJcilhYusWtAzctZubLxmWplb6MrL/drb7eJpSnY0sRV6bSfu+jtf6nbg6kqVaM48iNSKlFpncg1Nl4v2lOMnxsk+fb4m2fQ6VSNWCnHZlNKLi7MAA2EQAAAAAAAAAAADDi5WhL4X66HM1V0b9x0O05WpvvcV6kBa8bczxn/oZXrRj/AK/mWWD0i33Neu1lafURWBze3qRUm4QjB2/VPgrd2rJGt7t/0/IpsqnG0ppaylr35FZHnIvcsb8MTehMvlLS5SMSlTqRlM0aNlYrQpT4LkXpFlPh5/MkYLyybKoxVGL2Mo18TLpRWurXoRtWu5N5f4qk++9nY29q4lQpupe2VO3N6JebNXY+H92/8MFfnLpfY3XsuImlodNsKrlnkvo4LzV/pcnzk8FWy1c3Y4fn5nWHrchrcdB0391/R/vcrMXG079QAD0BxgAAAAAAAAAAAEdtmpaMV2z+Sf3RC03oSG26n+ZBdkb+b/BHKSWl1c8HnU+PFPtZFtho2pmpjnljJvglJ+DTf0MewKy9nkejTb55ukvn6F+0aqlCUVrozRScJ9nRj6FMrJNHbbijZnRIxLVmOhWcoXen1MtKJnc0WsXspStbrvd28w0Wwer5kk7MxbQqY6q0K1ZWFR6GGZRz+8VNuklrpVpv1t82iSwUklZat8f75GHaEbxfg/J3LsDntwVu8zxeVI28jPhHdzf636aHW4GrmpxfdZ81ocjgfdb7ZSfqzo9h1OjKPZL5r8F7kVXhxLh1Xtr+px4yN4X6EmAD2pVAAAAAAAAAAAAHO7Unes+6y8l97kZjsLFu9jbxEr1HL9T9SlbgfNcXPxKkp9W2XlLypIhsjTyptp6eZuVsMm9eoyUacHJNa2ZfL3jhudDlqZ1HRIyOVkWpFG9TZsc+5WPaWxfSfgZDGuIMotxAbGI4FsHoSZlbGli46PkzU2ftB2s9Uk7vsNzFGnhcN0ciTWabzv8ASnw5u3kYWxsjsSOCjaEV3ImthVOnKPbH5P8AJFxRs7Pq5asX3289PqduXVfDxMJd/fQ0V1xQaOmAB9GKQAAAAAAAAAFladot8bRb8kXmttCrlpyfdbz0NdWapwlN8k2SirtI5rW+oxCeUyJXS5CUT5nJF4ma2CoJJ1Nbt5bdStq3z1XkXpdIph5aNdjf9+hdTeppk02rdiWutzNJiCDKkuZAFqKtlq4+Bm13ZAVuDMVN6GWfA1qb6hyMow4gvwkdFzl82Y8U9Ll+Ctlv3swya2NlCN00+x38iqRSbsShoRZ1tOd0mutJ+ZcaOxq+alHtV0/Dh6WN4+mUKni04zXNJlFOPDJoAA3EQAAAAAARm3aloJdrb8v/AKSZC7cqdJLsivVlXm1Tgwsu9l9Tfh1eoiPpS0QkxT6+YkeDLVGGrNK1tOjr3vNLUphndmLFS1XL6suw7M1LXvbp7ImtjcSKtlikUcjWQsXOZY2Uzlt9SDehNIyPgacp2Ny5HYh6s2IwXYh9HwLMDoteu7Xfrl+hbKp0fAkMNh1LCQqfyTmnyk/vbzOilQdWM7bpX+TV/pcw5qNu5SHcKhbTL5q/maESZK7v1fej2pNfJ/QmjmtnVMtSL77eeh0p7fJKvHhuH/FtfmVWKjad+oABdHKAAAAAADmds4yCqSTnFO6Vm9eHYdMRe39i/wCIgknGMoyTTavpZ6X4pXt5FZmeFliaHDDdO/x7HRh5xhO8tiDnjacFec4wTaScnlTb4K706jPo9Vqu7gc5vLuxiI4eanZwThdqV17yS0evX2EVsfZkKavBOL01UpJ+jPMU8qqShed4yvs0Wt4vWLudPjveXw/Vl2HdiOoYltpSbbSdm3d9tm+s3qEjkxFGVHyy7exk3VLQxSlqUuW3bONmC51i+H0NbIbEFyNUiaMiZp4lam0mauJNsSDNafA6TdampYacHwc5p8nFfc5qo9Dpd0H/AJc1+tP0t9C9yZf1FuzOXE+gi6cHGUoPjFtc7GHEbXoQkoSqxzN2UU80r8lw8Sm99eKxDinboxzdV2/xZ+Jz+FoR/wATSzK8XVhfq0bSZsWTeeSctLu37m9VPIpM6nZ9SdaeWnB2Vs05aKC5Li+47ExYbDQpxywiorsXz72ZS/y/ArBwavdvf9itr1vFlotAACxOcAAAAAAAAAgd9n/wk/ip/wBRwmFrKOjfI9F3nwDrYWrTXvZHKPxQ6SXi1bxPG1Ub62stpLvj1rmtfI5q8b6lhhGrNE1UlUU81mouzi9LSUXaVuTJ3Cz7yAniVOlGPVFvhxtL3vKyZL7Ml0FrmtpfVXt16nmM3imk1y0O8lYlWWJ6B1TzxEubL6dNvhr+DCn1l6qtW0vx6yDtfXYkuxekauKNpS6zXxKJwIs0mzo9zpdGou+P1ICVHQm90E1Kqu6PzZeZQ7Ylfj7HNiPs2c9tzATxuNq0qMkmuLd7JU1GMlp2vTxIevXySjfite21vyd1h9nwwMKuIqTi5yVlx14tLXVtvV8u44/d7C/4rHQVrxp2nLstFpq/jZf7j1XB5l1MKouB9FZI9Vi7pPuKgHWVgAAAAAAAAAAAAOf2luNhK03UcZwk73ySypt8XZpq50AMNXMqTjqjy7b26MMI4qnVqSTV+ko3te1tOJn2VSywSJ3fSnecPh/9mRWHR43OJfzeHoWtCTcdTcXAtZVcC6nAoDeX04GOS1M0mYmyNTYlEQZbWRdEVVoZiRZqtk1up79T4Y/NkO0Te6q6U+S+bPQZSv6iL+PscuIfkZftHdGNeo51a9aSu7RWVRiv5VpoSezdkUMPHLRpxpp8bcZPtlJ6t8zcB7JJIrnOTVmwADJEAAAAAAAAAAAAAAA5be395D4PqyHpEzvXFupH4F/UyHppnh82d8RItcP6EbMDMtDXSZl1Ka50FJyLbiUBOml3fU1yJRRcmVnwKQSL5LQymYaNVom92H0p/CvR/khWiZ3cVpvX+B/1I9JlK/mxZx4j0s6IAHsCtAAAAAAAAAAAAAAAAAAIbebBp03UXvRt22tfrRxH/wCpVj/0c3wzt6NHeby18uHn35V5u/yTOHoavV27zkrZfh6/mqR1/FexlV6kHaLMMt5svvUJx5yVvOxbHe1tpKitf1/aJKV6KatJLhxtx+jIvY2yYyxdONlb2ibt1qPSfojiWTYS/p+r/U3fxdTqd9R2BGyzTleyvbLx8iyvuxTla9Srp3x+xMg6FlmEX9tGPHqdTxLam060JvJVqRSm46NrRXtp2mtHeHFf68/NNP0JTfnZEqGJlZWjUeePY9dV5s5xI6XhKG3BH5I0+LPqyao7axP+o3/2P5o9H3Ji5Ufazd56p8Fpo+CPMcBRu0eoblr/ACpfEvkZhh6UXeMUvwRl1JPRs6IAG4wAAAAAAAAAAAAAAAAAAc7vlXtCEO1t+VvyclhnZk/vjJOrFdeVfX7kIqL4r8P7E+RpfqNipUsjf3Jw2etOq0uhG3jP8J+ZDYuq8tra+Z1W4+Gy0JN8ZVH6RS+dyKJLc6MAGDYed/tTV5UtdVF6fE+P/iji6dLXU7rfhKVdpu9oK3c2r2+vicxSwybNjWhpvqZcDSS7j0fdXC5KCd7ucnLl1JenqcNQoR4HouxYxVCmou6yLxfX63IcicdzdABgmAAAAAAAAAAAAAAAAAAcTvT+/fckUw8U4JvsAJy2NK3IjFVGm7M7vdv/AJal3xbfNyYBHkTjuSYAMEzgd8P383+lfJHP0H0ioN0tjn5m7j6ayXtrY9F2RTUaFJJWXsqf9KKA1vY2x3NwAESYAAAAAAAA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542" name="AutoShape 6" descr="data:image/jpeg;base64,/9j/4AAQSkZJRgABAQAAAQABAAD/2wCEAAkGBg8QEBAODQ0NDQ0NEA0NDQwNDQ4MDQwMFRAVFBQQEhIXGyYeFxkjGRISHy8gIycpLCwtFR4xNTAqNSYrLCkBCQoKDgwOGA8PGCokHyAqLC0sLCksKSkpMCwsNSksLCwpLCopKSwpKSkxLCkpLCksKSwsKSwpKSwpKiwpLDUpLf/AABEIAOEA4QMBIgACEQEDEQH/xAAbAAACAwEBAQAAAAAAAAAAAAAAAwECBAUGB//EADsQAAMAAQEFBQUFBwMFAAAAAAABAhEDBAUSITEiQVFhcQYygZGxI1JyocETM0KCstHwouHxFBZikrP/xAAbAQEBAAMBAQEAAAAAAAAAAAAAAQQFBgMCB//EADURAQACAAMDCQYFBQAAAAAAAAABAgMEEQUhMQYSIjJBUWGRwWJxgaGx0RMjM1LhFDRy8PH/2gAMAwEAAhEDEQA/APooAB9PgAAABKRKRZIKEiyRKkupAhSWUkpFlIEJA+RfByt7bzWkvGnymV1f+x8XvFIm1p3LEa7obL2lLvCdqT7zg6OpVdq31/hXJI1Twrm3M+baX1NDjbdw6W0rSZ+TJjLzPa7UUmX4Tj6O3wnhasN/dVy2dfZ9VUja5XOYWZrrSffE8YeN8OacU8JHCO4SOEy3wTgjA5yVclQlyVcjnJVoBLko5HuSjkBLRUa0UaAqAAESQAAAAAASkCRdIKEhikJRdIAUlkiUi6kCFJdSWUl1JFJ1VyPHbdXFtNZ/hSn4Yz+p7bVjKPIbw0eHaXnpcpr1XJ/RGr2rr/TzMd73wOsvpSF7LNZtrL91N88SvD45Ly8JvwTfyOTH/UftVx6ajTTSX22pqXS55qknwz0XLD69TndnU517Wnsj6tnh7p1RvLZuFcccnLTyj025NfMrPkeV3ts+rqai4a0v2emlXBqQ7qk8c1zwuSpZ8ceh3/Z/U7MemDa0xIwcxhz+7o+fD56PLNV51Z8Hp1IcI3SnkWcHQtUzuSrk0OCjgBDko5HuSrkDO0VaHVJRoqEVJRoe0LqQEtFRrRRoCCCQCIJILSgqUhkoiUMlATKLpAkMmQCZGKQmRkyRUKRkwWmBikBdzyPIb7aetM8sqXXzf+x7PVnkeG37oZ2hNXw0ksZ+JrNqTpl5jvZGXjW6W8zS6NrmvqW1q4r4ZVcSXF2Iu2//AFRE6b5c0/Tx8i0zL5ainr2W/Tu8znNnYtYtOHPa2tJ0c3addq1LipcxdWrjUhvTeUveX3p+p2vZ7ZXwwn3LPzOS92p6mJ7Tp51HxO6croqb7vA9lufYeFLJtsPCnFzNd3Rpvn39kerHzeJERpEulpaeEWcDUgwb9qyHJVyaHJRwVGaoFuTU5KVAGVyLqTRUi3IGdoo0PqRdIqEUhbQ+kLpAKwBfAALReURKGSgLShiREoZKAmZGzJEobMkUTI6ZCJGzIBMhdpdS2o8I8vvbfDpuNN9OVWu5+CMfMZmmXpz7vulJtOkN+3b5lZlPL8u71OPXOnqPDeMLyRm08Uljvb+SGamn4PH0OJz20cXNdC06V7vu2OHgxTeL5+HyTF62jxrhePJtcU58+8sm1yaw/wAmOhYw8Z8n3+Rr4tNJiYng9tVdzzp6b4cKWnzb60+95PW7LtEtLB47W0pd5axxZ5LOEbNl13D5Pl3o3+S2xXBrXDxI3d8eP1Y2Ngc6edD2CZJk2LaeJI1nWxOu+GvAABRVyLqRxDQGapE1BqqRdSVGSkKqTTciqQGdoXSH1IukVCcAXwAQqUNlFJQ2UFWlDZRSUOlBVpQ+JKRI+UQWmRsyRElwrFvHUxLfgsnhdly4qn1q7rPjzPZ77rGnf4a+h5PZIxpJeT+pzO3r6RSGZlo4o2CG0v5vqzTfUnYl2X6tC3qZfTGG0cna3OxJ8GfEGos0VkuzymdHzJWsuj8GTTx8fqTrLl8mV1ZyuXVYaLWdYh9OtujacPhZ6CKyjx2yajTz05nqdi1cpHdbFzX42B+HPGm74dn2+DW5mnNtr3tQABu2MAAAIaFVI4rUgZbkRUmypEXJUZaQqkaKQq0ArAFsAVCZQ2UUlDZQF4Q6UUlD9OSKZEjokpKHygJAAIrj7/f2d/hr6HnNJdheiPQe0T+yv8LODprs/BHJcoJ6dGdleEmbL0f4n9EVcLLYbO+q81+f/BOjapZXmvimctbWLTLNhAxFZXMufNpRFLk/RlNJ8h8OcUnOW1iXnHC89fMz6PQsdXiq08uXyPRbpfZR5zXXR+DX58j0W6eh0vJ39W8+HqxM31YdQAA7JrwAAAAAAUuRFyaWKtFRkuRNI1akmekAnAF8EgZ5Q2ELlDoRUMhGjTQqEaIRFNhDCsosRQAABwvaN/ZX6fqcfTXL4HY9o1nTpfh/qRykuSON5RT+bSPD1Z+V6ss0Vi2vvS8eq5id1ZU4ff2vRtjtZ4pV91rJbRjFNLx5encaGZ6E+MR8v9hmwel1JwSDMKZ1QIRp9aXmaEIfK35o+6dsEJ1vd+Mf1I9Dul8jzut0X4o/qR3d02dJydvpjWr3xM+Ux92Lmo6Ee92QADtmuAAAAAAAFLRchgZrRntGu0Z9RFQnAE4ADPI6UKhD5QDtNGiEJ00aNNAMAAIoAAA4m/vcfw+qOUuh09/Ps/FfU5kHEcpJ/OpHs+ss/LdWWepy6Xp9CyXaXml81y/sW4ebLcHTyf1Rz823fBmQsBJBjiUI1vfXmh6KbVC7FJ5fNNYa4f8AMHph8fgRxUv+Bf8AmvyTf6HV3bqYrByKfajw4n9Gv1N2y6mLRtNlYs4Wcw+6d3n/ADo8seuuHL1EvkSL0Kyhh+jtSAAAAAAAAAAXqIz6iNVoz2ioz4AvgAjJA+BUDoQVohGiEIhGiQJAAIoACGBwd+9Pijmw+46W++78SOWmcLyh6WZiPZj6y2GW6qZ6v1/sXpcviisd/r/Yu+hzVp3wyoQQSQIAU2hcvRr/AD8ywai7L9D74TEkEUvdfgzVpPmn5mWvd9GmaNL3T3i/4d64n7Z/l9W310en2OsyjScvdW0ZS8TqH6lS8XrFq8J3tJMaTpIAAPtAAAAAAARQi0aBFooTwgWAIxQaNMRA/TA0QPQmB4UAAEAQyQA8/vvqvX9GcqqS6tL1aR0vamPsqaymuFpp4a7S/TJ56HTSy2cbtzAmcxF9eMfdsMtMcxtnbNKezWolTy0nnmhs7VpvktSG33ZWTz21ajWvK69lLn5ts16+twVDz1fLzwm/pkw67Gri4fPi06zHhozdN2rrpklJZY0UxpLzBLXL4EF4hvom8Jt4WcLxPmYmeCwzR0aLRq8K7TU48Xl/IjR6+pwdl2mFe0xL4tTSz+1TzjTxTULyb5vHx7zb5PJVzdrVtbSI0l9R3PabmrPNZw+aeMZ8zvo4+4NBrTji68M59cHZO9yuBGBg1w4mZ0jt4tPiW51pkAAGS8wAAAAAAAnUHCtQBQEgVGGDRpmeDRpgadMcIgeRQAAAAAAcD2m/dX6L6o83p9Eei9qrxo2/wr50kebijl9t/qV9zNy/Vlz98Q51J1UuWEqfdlN/J4+gpa16nA2k60tS54Vz5cFwn6c5Z2r01SxSVKlzTSa6+Bk0dzzFq9O7nnmofbl8scu9dPEw8tn64eHzLcYZ9b6Ro62l0XohiKyWOavOsy+AXi2ujazlPDxleBRoEj4nhuWC9Lq/JsVsvs/+01LdW/2epqPUqV1rpiOSwp5ebfiMn3qXxO3udcjptgRFsxaJ/b6w8MxeaRrDqbNo8KHggO2awAAAAAAAAAAC9QYL1AFAAFRhgfpmeDRpgaYHmeB6CpAAIAAADz3tT+6r10//AKSebl4PSe1K+xv+V/65PM5OX21H5tfczcv1ZPl9z8OTLrPiKT5r0YzJzswymjTrkW5itKhqZiXjSVGCUAJnnPBYLfvP/O47W5HyOLXvr0O3uVcvi/qdJyf/ALif8PWGPmurDuIAA7VrgAAAAAAAAAAK1BomwKAQBUYYH6ZnhjoYGqDRJmhmiAqwABAAAAcL2lX2V+n6o8oj1vtGvsr/AAs8hp9Tmtsx06+5m5fqyc3zQ3IinzQ1M520MoyGNliC80eNo1D1RKFpl0Y9ofUF6vvI7e5rODtH8PxOrue+fyN3sS/MzNfaiY9fR45mNaPTIkrD5FjumsAAAAAAAAAAAixzEWyigFcgEYYY+DPA6WBq02aNNmXTZohgOAAIoAAA5m+dlepp3M9alpeuDxmpsOtpvtS/9NL6n0SpycLfWjKSb5JVOX4LJhZnJYeYmJvruetMWaRueTt3y7DeH91ovOv4pr1OzWw1nOnaqXzWOaM+s0sT79dHjnKMDE2HXTdf5f8AH1Gd376sk6gxHd2bcenS5xL/AJUN/wC3tP7k/IwrbCv2Xjye/wDU17nnlfk/kWV+T/I7O1bjhLKlIy6EzjDld+VhEryfvadJvHlP3hLZutexgvNY5Yx5o6e64fH8F3pkrZ2vdc8PcqhVj49fzG7P2a58m/B8mjZ5bYmHlpriTaZtHwjy3/VjWzc4nR00h6DT6FhejWUMNu8wAAAAAAAAAFbZntjtRmfUZUUyBXIAY5HQSADtM0wAAORIARQAAAHE3/7legASRwNh/eWdJ9J+H1AD2jqyx+2Hf2L3UaAA8mQz7Z0PNx79fiAD6p1nxfg3v3Tn6f734P8AQAPa/B4xxh6bZPdRoADHZIAAAAAAAAABNmfUJAqEgA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5544" name="Picture 8" descr="http://1.bp.blogspot.com/-kN54MPyxt-U/UNveJMN3sCI/AAAAAAAAMfU/53IMsb8L6Qw/s1600/Divulga%C3%A7%C3%A3o+ZOOMP+_+bermuda+branca+masculi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0"/>
            <a:ext cx="5026684" cy="51588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5013176"/>
            <a:ext cx="8229600" cy="1143000"/>
          </a:xfrm>
        </p:spPr>
        <p:txBody>
          <a:bodyPr/>
          <a:lstStyle/>
          <a:p>
            <a:r>
              <a:rPr lang="pt-BR" dirty="0" smtClean="0"/>
              <a:t>short (shorts)</a:t>
            </a:r>
            <a:endParaRPr lang="en-US" dirty="0"/>
          </a:p>
        </p:txBody>
      </p:sp>
      <p:pic>
        <p:nvPicPr>
          <p:cNvPr id="64514" name="Picture 2" descr="https://slm-assets3.secondlife.com/assets/6191397/lightbox/Ladies_Denim_Shorts_V3.jpg?134664074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-459432"/>
            <a:ext cx="6667500" cy="5000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3568" y="5013176"/>
            <a:ext cx="8229600" cy="1143000"/>
          </a:xfrm>
        </p:spPr>
        <p:txBody>
          <a:bodyPr/>
          <a:lstStyle/>
          <a:p>
            <a:r>
              <a:rPr lang="en-US" dirty="0" err="1" smtClean="0"/>
              <a:t>saia</a:t>
            </a:r>
            <a:endParaRPr lang="en-US" dirty="0"/>
          </a:p>
        </p:txBody>
      </p:sp>
      <p:pic>
        <p:nvPicPr>
          <p:cNvPr id="5122" name="Picture 2" descr="https://encrypted-tbn0.gstatic.com/images?q=tbn:ANd9GcRsg5F1GtnPyoZp7URx5Mf6nwAYN2Fuu8-0wEUSlbmplMc_wkK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476672"/>
            <a:ext cx="4104456" cy="42530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5013176"/>
            <a:ext cx="8229600" cy="1143000"/>
          </a:xfrm>
        </p:spPr>
        <p:txBody>
          <a:bodyPr/>
          <a:lstStyle/>
          <a:p>
            <a:r>
              <a:rPr lang="pt-BR" dirty="0" smtClean="0"/>
              <a:t>suéter</a:t>
            </a:r>
            <a:endParaRPr lang="en-US" dirty="0"/>
          </a:p>
        </p:txBody>
      </p:sp>
      <p:pic>
        <p:nvPicPr>
          <p:cNvPr id="63490" name="Picture 2" descr="http://www.ultrawallpapers.org/imagenes02/sueter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1124744"/>
            <a:ext cx="3467100" cy="32004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5013176"/>
            <a:ext cx="8229600" cy="1143000"/>
          </a:xfrm>
        </p:spPr>
        <p:txBody>
          <a:bodyPr/>
          <a:lstStyle/>
          <a:p>
            <a:r>
              <a:rPr lang="pt-BR" dirty="0" smtClean="0"/>
              <a:t>moletom</a:t>
            </a:r>
            <a:endParaRPr lang="en-US" dirty="0"/>
          </a:p>
        </p:txBody>
      </p:sp>
      <p:pic>
        <p:nvPicPr>
          <p:cNvPr id="62466" name="Picture 2" descr="http://beleza-moda.net/wp-content/gallery/blusas-moleton/blusas-moleton-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332656"/>
            <a:ext cx="3196735" cy="47437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5013176"/>
            <a:ext cx="8229600" cy="1143000"/>
          </a:xfrm>
        </p:spPr>
        <p:txBody>
          <a:bodyPr/>
          <a:lstStyle/>
          <a:p>
            <a:r>
              <a:rPr lang="pt-BR" dirty="0" smtClean="0"/>
              <a:t>casaco</a:t>
            </a:r>
            <a:endParaRPr lang="en-US" dirty="0"/>
          </a:p>
        </p:txBody>
      </p:sp>
      <p:pic>
        <p:nvPicPr>
          <p:cNvPr id="61442" name="Picture 2" descr="http://images.fashion.me/Items/Item-162569-5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836712"/>
            <a:ext cx="3276600" cy="3638551"/>
          </a:xfrm>
          <a:prstGeom prst="rect">
            <a:avLst/>
          </a:prstGeom>
          <a:noFill/>
        </p:spPr>
      </p:pic>
      <p:sp>
        <p:nvSpPr>
          <p:cNvPr id="61444" name="AutoShape 4" descr="data:image/jpeg;base64,/9j/4AAQSkZJRgABAQAAAQABAAD/2wCEAAkGBhQSERUUEhQUFBUVGRQXFBQVFxUVFBcXFRQVFBQUFRUXHCYeFxkjGhQUHy8gJCcpLCwsFR4xNTAqNSYrLCkBCQoKDgwOGg8PFCwkHSQsLCkpLCksLCwsLCwsLCwpLCkpKSwsLCwpKSksKSksKSwsKSwsKSwsLCwpKSksKSwsLP/AABEIAPIA0QMBIgACEQEDEQH/xAAcAAEAAQUBAQAAAAAAAAAAAAAABQIDBAYHAQj/xABKEAABAwEDCAYFCwEECwEAAAABAAIDEQQSIQUGMUFRYXGREyKBobHBBzJSktEUI0JicoKissLh8FMkQ3OTFiUzNVRjg6Oz0vEV/8QAGgEBAAMBAQEAAAAAAAAAAAAAAAECAwUEBv/EACsRAQACAQMDAgUEAwAAAAAAAAABAhEDBDESIVEiYRMjQVKBFEJxwTIzkf/aAAwDAQACEQMRAD8A7iiIgIiICIiAiIgIiICpdIBpIHatH9J2crooHQwvLXuFHvaSHNDqANBGIJrpGIHFcgjsbNbWknEkgEneTrKrNnppoTMZmcPpT5Wz22+8E+Vs9tvvBfOggb7LeQXvRDYOQUdS36ePufQj8rQjTNEOL2jzXtmypDIS2OWN7gKkMe1xA2kA6F88ujGwLMzXtj4bZC+PBwLgdhbdJod2CdR+m8S+hEWNk63tmYHt7RrB1grJV3lmJicSIiIgREQEREBERAREQEREBERAREJQEWv5XzwjjqIqSOGv6A7fpcBzWhW7OiSVxLpHEa6VbGxo0l2how7VWbRD1ae1vfvPZ1e02xkYrI9rBtcQ0d6gcsZ4sa0iA33nQ6hut34+se5c8slqdI5zvo16pOk/WWUXqvU9dNlWJzM5ROdT7zBexvPqScSaAmp7aLX2xgKdzjGDOLvAfuoUKr0Xjui35wxtcQQ+oJBwGkGm1ef6SRbH8h8VBPsznySXBeo51aU1uNNPAqh9hkAJLSANJwot+iHHndXz9G4Qyh7Q4Vo4VFdKkc3rMDaAfZDj5eaiclf7GP7LfBbJmxFi93Bo8T5LGXU0/VES3HJWWnwOq3EH1mnQfgVsEWfMdaSRvb9ZtHt8j3LTlYtkZLCAaHUUzMLX0KXnMw6ZZ84bO8VErB9o3DydQrPY8EVBBB0EYhcUbaHXWtdg4YEVuh41OY7QT9U71NZHyrND6rnNGoEgjtFSCpi7y32X2z/11NFr2SM7WyENlAY44Bw9Un9K2FXicvDfTtScWgREUqCIiAiIgIiICIiAtKz0yq7pehDiGhrS5owqXE6dooBgt1XKc7rQTapnNpWtwE6BdAZWmuhaq24ezZ16r58InKuXGw9Vo6SSlQwYcC4/RH8AKjn2V0wbJK68MDcGDAeGs7yq7BksR3i43nONXuOJcdp7KLKseLd1e6qydbHlntbQAL2qw5sqtGDQ552AUHvOw5VWBlC0TmNxa4RYGl0BxrTWXg1x3BFptiEplGx9Ky6NOkcQPPQtXc0g0IoRpB1KGlE/SEPtFodow6RzRvwbRdBtmSGSAfRcABeG4fSGtTw8/VN5nthp0uT4zWrGVNcbra1OvQrcOSImj/ZxnfcapO2WN0TrrhwOo8CrKnMs/h1znD2zWapDGCmoAaAPgr9szwFilEDrO8sDQRI1zSXV0kNNAca6xoUrkaxXW3j6x7grecWRhaYiBTpG1MZOHW2E7Dh3HUoazS3Tms4lmZKzns9op0covH+7f1H9jXaeyqk3haHk/N9joaPHWBcDWmkOIxBUvk8TRENEl5mx3WA4VxHCqL06pjunBraeFCqPkxbjGS36ulnLV2UVLHOLqkDRqWURgoaLNhyoxzyx4Ic3FzdZbhUsOsat2tdfieC0EYggEcCMFxqdrbzcOsTgfE8sO1dVzblvWWI7G3fdJb5K9HO31e0SkkRFo5giIgIiICIiAiIgpkeACToAJPYuLW20kvcXfTLidxJqus5xT3LLKdrS3tf1B+ZchtrcCs7upsK9rS8dJ1TwVdkbQALGieCMe1ZDHiqo6LJ6ELDyzhC4j6v5gs4FYmUW3o3Dh4hFZ4QTrOHTR4aS0cyKrdFrDrO5tHDAtxB4KmXL1pboaxw1ggjvBRXhslpszXgtcKjw3g6lBHIpY8XsWaj4Bw1K1Bno7+9s7hvY4O7nUUhZ857PIbpcWE6pGlox+ser3ojNZnuzWL1zVi2h3Rka2u9U+VVd+UANJJAA1o2UugAqRr9bjoqgiqVHWbLJkndFdLG3QWOOl+m8ANVMFMxMRFZiY7PWMoq5DglFj2yag3ofVjtfemrswHn/ADcup5pOrZm7i7xr5rldjbiulZkS1hcNj/FrfgVanLxb2PltjREWrjiIiAiIgIiICIiDXc+Z6WdrfbkaOwAv8Whcwtrlv2f8/XgZukcfwgfqXP8AKGhZW5dvZVxpwxGHFZVij1qPDlehtLmh10BxBqASRp30OuvNVeqZS4OKtWySjQBpcWgDtFe4E9ijmWuZ/ssG7rHsJw7lkWeyY3nOc47XU7gKAfsimcpC6rMkAVbpqaq0VPykaP5t+PJF8rH/AOc06lTJklhHqqQZoXkhQQkVjdFVtSYz9HZvA1ELLsdmLsXmpGAH0QNVBw1r2RxcAe3YQDSmniOavWLCtdg/nKiKRMcQrnyY14FdIxDhgQdoOpXmRvaPWDuIoeYw7lWJF6XVwRKiS0EaR3iijzPf62ivgsDOC19GGsBxlJbwaBVx8B95ZzY6NA2YdyhaOWRYtK37MSXGVu5h5FwPiFz+xnFblmTLS0U9pjh2gtPkVavLz7qM6ct8REWzhCIiAiIgIiICIiDnmes16209iNo7SXO8CFqFuHVKn8uz37ZaHbHXfcAZ+lQdqbgVjZ9BoR00iPaEOQqrK6kjfrVHdUeHeqHHBWZn3aO9nHvCqvaU7DGrrVQx4pUaDiFRHJpRK9HKWuqBXaP5xKtmEudXQNNDpJx2asVXZ3aVeaiMRnL2ByvFWXNRkiJesYWijXdU6iO7ToVmbquaBrDqnfUfFXyVjWs9Zn3hzp8EGS1Y09puuCyNQWBlVvVJ2JKYR2c+S5HOs9pDSYmvdE5w1PeGvbXYKMOO0ga1LPb1VuFtyPdyCWvHWusmIOBDulZKAd4AA7FqAfVo4KZhhoX65tPutWc9ZbVmvJdtMR3ke80jzWoWd/XWxZNmuyRu9lzTycCkNNWM1mHVkRFu+dEREBERAREQF4SvVhZatFyzzP8AZjeRxumneiYjM4cq6a8Xv9tzne8S7zWJadBWTG2jQse1aFhL6OqDc1YVtf1Xcv5zUm9mlQ2VHUYa7+5FNTsnMlteLHZ3vFBI19w7RHK+Lwa08HBZMBW6MzdL8g2QXaSQ2eGUCmOMYdKymmtCcNrQtHgcloxLLb6nxKe8MuzK8SrMTlW56q9C+x9VbkaqWFXHaETDyOSqtyipbx8ircmGOzTuVT3VA11I8CmSV9r1esWTPlE8MJxa+Rt8UqCxoL3g8WtI7QrApqW0+juzB00j6eo0NHF5+DDzUxGZwy1r9FJtDY89zTJ9o/wz4hcms8vVXVs/v922vV8zJjsoK1XIoj1a7RVXvy8uw/xn+XtnxkU5HoUFYB1ip2PQqPfZ1iwTX4mO9prTzaCr6is15b1liOwFvuuLfJSq3h85eMWmBERSqIiICIiAoTPKWljl33G+89oPdVTa1vPySlmaPakaOQc79KieGujGdSv8tBfoWJPoWVKViTLF36sCXCq1/OGEmO63FzqNaNrndVo5kKftCj7JCZso2OIa7RCT9mN4kf8AhY5I5Za84pMvoqCENY1o0NAaOAFFxnK+TRBaJohoa43dzXddg91zV2pcu9IEA+XEjAmOM1H3hjyWl47OdsbYvMezXWuxVMsTrtaAiunX+y9dC4EaxjXUeRXoA0Go41CxdWe/CqxPqOfbQ0WQ9hoaLEsbwRhqNOSzGSItDBs0xDaY1A0GlQde+uvfRZELKU1YnDZpWUCrFpOHaplEVwuOat59HlOjmpqc38v/ANXP2nQBjU4Aadvkt19G7yH2hp1iJ35wQPwqacvPu4+VKez3jLsm2wDE/J56AaSRE407lxuzyAs/nFd3yhDfikZ7THt5tI8187ZInvRt23R4BWvy82wntMJbJoxU2ConJrFKBVdKXQcx5a2Yj2XuHMNd5rYVqeYMvVlbsLDzBH6Vti2rw4O4jGrIiIpYCIiAiIgLU8/pOrC3a5zvdaB+pbYtKz/k+ciGxrz7xA/Sq24ejbRnVhp0pWPKrzirExWTuwwLQV76N7L0uWoTqibNJ+AxDvlB7FYtslKqf9CFkvWy1SnSyJjB/wBV5cf/AAhTXl5N3Pol2Vcrz0tYfbpKfQDGV4NvHvcR2LpeUbaIYnyO0MBPE6h2mg7Vxydxc8ucaucS5x3uNSeZV7y8uxpmZt+HtVW1ytmvHxXrTtqFm6a61jDpA40HirUtmpiKjga+KOeK0JHaaKtpOoqCJYrbRQ4nngVTKx0poKgClXdmras12OkA8QCsezyhktGtFHD5wtwof7skb+sO1MJ6mRY7JdOs4aT8P5oUzmXlIx2xoIoJA6M1Ov1mk9rafeUXNbGs4nQPE8FZjtQvGRhHVe0A7Hi7QjtIUx2UvEXiaz9XaF80WVvRyvjGFyR7APsPc3yX0fk62CWJkg0PaDwJ0jsNR2L50yyzo8o2th1Wmc9j5HPb3OC0u5m0npvMS2HJykQozJxwUiFm6zbMwZfnZG7WA+64D9S3dc+zJfS0jex48HfpXQVrXhxt3GNQREVnkEREBERAWg5+PraANkbe9z/2W/LnOeclbU/cGD8Id+pVtw9ezj5n4a4VjSOV9xVhzVk7UIbKUlASt99BMH9ntUmt0zWdjI2uA/7p5rnGXJKBdc9DFnu5KY7+pJO49khj8IwrU5c/eW9OF/0hZRwZAD63zj6bAaMHabx+4tFMe88MPPFSeX8odNa536muMbeEfUw3Ehx+8o9yi3eXp0KdGnEKJFTLaKbK7Dgq3tVjowXVcCRhoVGszP0XY7SDgRQ05jaDrVdQrDIQXVFaCtK76fBXnFExKLylbWAEEV1UpWppv1YhZWToGQCOEABz6uddAAq2hc73iAonKMNZ48dL2k8wPBSVqBbMH6road2JPmp4ZxmZlqecIex72mWS9WlbxFRpHq01Ec1sebVjuQQtdU4X8fae4vqd+IHYtbzzN62NaNMjYhXe5xjB7lvrIgABTAaOxTPDLSjOpafHZu3o1yleifC44xuJb9lxNeThX765R6QGXMs2saKuicN4dBESR23uS3HNe39BamOJ6rnFj/svwx3A3T2LX/THBdyu00wks8Tq7SHysOO4BvMK0d6vPevRrxPlcyWerVSLSorJcnVHBSLHKrop/NN9LXF98c43LpK5hm9JS0wn67R73V8109aU4cnex64n2ERFd4RERAREQFzHOt9bXNxaOTGjyXTlynOF9bRMf+Y8cnEeSpfh7tlHrmfZEuFFYncsiqxbSMFm7DV8uv1LueZThZ8jWd50NswlP3mGUnvK4Nl91BXcSu95zkWfJRYNUcUIHG7GeQryV6uZuY6r1r5lzexVumpqTiTrJpiVecrFi9VXiVm6ISqV7VeKJHtV44oQqXKBGWjGeLj4AlSssVQo3ov7Qyu/8pUr0SsiOZaplSxXrdYzT+pe4RUe2vBzu9bZRYNosw6SN+tokA+/c/8AVZTSTpSVK1xMz5n+nsgw5+at+lB5nhydatJpNBIdfSC6R2Ho5T2hXH+r/NaxMruD8mWhprWz2mzTt2AT1spA3Yk8XKas9xXtFvErGSfUBUpGVD5If1AFMRI9H0SeSnUmiOySM8nhdXXIYJLrgdhB5Yrry0o5e+jvWRERXc8REQEREBcjyw6s0p2yy/nK64uO291XuO1zzzcVS7obHmWIQsa1OwWSSsW1hZOqgrJYzPbbNFSt6aEEfV6Rt/8ACHHsXV/SvbqMghri97pDwjbdx7ZQexaN6NbF0uV4yf7pkknJvRDvlB7FM+km39JlC4DUQxsbTY51ZHfhdHyVv2vDMdW4j2jKKsLuqeKvErGsbwKgmiyDQ61V7VLgvQV7cXlxBWChKpVDnKBjTn56P735CpGOQUUdKPnI+LvyFZRZrRBO/FvHyV80WJKcW9vh+6vF2B4FBU/1VRYLI6YWyFor0tknut2yRlkkXeDzXrnEj9lJZij/AFjH9mXlcP7Ka8qa/wDrs1HIklY2kY1/gU7AsC0WVkVptEURFyOaVrQNAAcep93Fv3VnwovWcxlktXX4H1a07QDzC4+Cus5IfWCI7Y4z+ELSjn76O1ZZaIi0cwREQEREHj3UBOxcTbNeAJqDrBwNddV2e2upG87Gu/KVyGVoOkLO7pbH934Yrn0WJaDrKznWJpxoebvCtFj2iIaAAs5dPKZ9DENbXbXEeq2FrTue6Qupu+bbyUVnXA9uUbR0jaFz7w3sIDY3A6xdaBxBGpbD6KBS02j60bK/de6n5it0znzXjtkYDurI2vRyAVLSdIO1poKjwIBV4jNXMnVjS3E54chjFFfpjzWVlPIE9mJErCANDxjG7g7yNDuWNGRXs+Czl0YtFozCoGiF6YJcRKlxQBVXQvDRBhyu+fYNjXnwHms4FR8RBtB3MP5mqTuoiFFzEcD5KpzQBy8VQ99HDh5qczbyALW9zXOLWsAJIAJJJoBj28lOMzhW1opHVKGK2jMHNyTpxaXi6wNcGV0vLqC8PqgVx11FFs+TszbNEQbpkcNBkN78IAb3KcWlaY5c/X3kWr00h885PsMt+V5c035ZXY3r1TI4muG0qbhiOui8tuTXWa0zxPoaSyPaRiLkrjIzTro4A7weKusVHQ08dMYV3d66lm2+tkh+w0csPJctqulZnSVscX3xykcFenLyb6PRE+6aREWjkiIiAiIgw8svu2eY7I5PyFckM+0ef7rruVLIZYZIwaF7XNBOgVGtcyt+a9pi0xOcPaj64/DiO0BZ3dHZ2rETEz3R/TD+ArGnfXQD4LNiyTM40bDKT9h/eSKBTNj9H1oeAXlkQ00JvO5Nw71niZe+2pSnNkj6LLIOjnkoLxeGV10axrqcKvW8qHzWzf8AkcJjL75c8vJAuipa1tAKnU0KYW1YxDi61otqTMPCK6VgS5v2Zxq6CInbcbXnRSCKzKLTHEoz/Rmy/wBCL3QvRm1Zv6EXuNUkijELfEt90o4ZuWb/AIeH/Lb8FU3INnGiCH/LZ8FnomIOu3mWv5z5v9LC1kEbAQ8OIFGYBrh5haXbM3J4mlz4iGtBLnVaQABUk0JoF1RRmcr6WSf/AA3DmKearNY5ejQ3Fq4rHlySWOrqgg4DRxK3r0bQdWZ+0sb7ocT+YLS2BdA9H0dLM87ZHdzGD4qlOXu3c40pbQiItnGcr9IlnplCuIDoYzgSMQ+Rp7gFCRDeeZXZ7bk+OYUlY14Gi8AabxsPBQdozAsrvVEkf2X1/PVZTSculobulaxW0OdtYF0rMh39kaNjnj8VfNWIcwbO04ulduLmgfhaCp6x2JkTAyNoa0ah4knElWrXCm53FNSvTVfREV3gEREBERAREQEREBERAREQEREBERAUDnvNdsUn1ixvN7Se4FTywsq5IjtDAyUEgG8KEtxAI1adJUTwvpzFbxMuQNcul5iNpY2na6Q/iI8lQ7MCzH+oODviFNZMyc2CJsTK3W1pU1OJLjXtKpWsxL2bjcU1KYr5ZSIi0eAREQEREBERAREQEREBERAREQEREBERAREQEREBERAREQEREBERAREQEREBERB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1446" name="Picture 6" descr="http://www.lojasrenner.com.br/images/variant/large/525957260-17-1718%20TP_z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692696"/>
            <a:ext cx="3625225" cy="41999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5013176"/>
            <a:ext cx="8229600" cy="1143000"/>
          </a:xfrm>
        </p:spPr>
        <p:txBody>
          <a:bodyPr/>
          <a:lstStyle/>
          <a:p>
            <a:r>
              <a:rPr lang="pt-BR" dirty="0" smtClean="0"/>
              <a:t>jaqueta</a:t>
            </a:r>
            <a:endParaRPr lang="en-US" dirty="0"/>
          </a:p>
        </p:txBody>
      </p:sp>
      <p:pic>
        <p:nvPicPr>
          <p:cNvPr id="60418" name="Picture 2" descr="http://www.meninaestranha.com/wp-content/uploads/2012/07/jaqueta-de-couro-feminina-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836712"/>
            <a:ext cx="3333750" cy="3333750"/>
          </a:xfrm>
          <a:prstGeom prst="rect">
            <a:avLst/>
          </a:prstGeom>
          <a:noFill/>
        </p:spPr>
      </p:pic>
      <p:pic>
        <p:nvPicPr>
          <p:cNvPr id="60420" name="Picture 4" descr="https://encrypted-tbn0.gstatic.com/images?q=tbn:ANd9GcQdREEISC5gt7Dsa20pS_zsqONcNQUtxzvNUyUWhUnf6OJ-D6Ch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1340768"/>
            <a:ext cx="4101027" cy="2304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5013176"/>
            <a:ext cx="8229600" cy="1143000"/>
          </a:xfrm>
        </p:spPr>
        <p:txBody>
          <a:bodyPr/>
          <a:lstStyle/>
          <a:p>
            <a:r>
              <a:rPr lang="pt-BR" dirty="0" smtClean="0"/>
              <a:t>luvas</a:t>
            </a:r>
            <a:endParaRPr lang="en-US" dirty="0"/>
          </a:p>
        </p:txBody>
      </p:sp>
      <p:pic>
        <p:nvPicPr>
          <p:cNvPr id="59394" name="Picture 2" descr="http://1.bp.blogspot.com/-MES8boeTlS0/ThoKYE_i9BI/AAAAAAAAAF8/8f66bTXic_8/s640/luvas_pelic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908720"/>
            <a:ext cx="2876550" cy="3067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5013176"/>
            <a:ext cx="8229600" cy="1143000"/>
          </a:xfrm>
        </p:spPr>
        <p:txBody>
          <a:bodyPr/>
          <a:lstStyle/>
          <a:p>
            <a:r>
              <a:rPr lang="pt-BR" dirty="0" smtClean="0"/>
              <a:t>cachecol</a:t>
            </a:r>
            <a:endParaRPr lang="en-US" dirty="0"/>
          </a:p>
        </p:txBody>
      </p:sp>
      <p:sp>
        <p:nvSpPr>
          <p:cNvPr id="58370" name="AutoShape 2" descr="data:image/jpeg;base64,/9j/4AAQSkZJRgABAQAAAQABAAD/2wCEAAkGBxQSEhQUExQVFRUVFRgVFxcXFBQUFxcYGBgWGBcYGxgZHCggGBolHRgYITEiJSkrLi4uFx8zODMsNygtLisBCgoKDQwNFA8PFCwcHBwsLCwsLCwsLCwsLCwsKywsLCwsLCwsLCwsLCwsLCwsLCwsLCwsLCwsNy0sLDcsLCwsK//AABEIAOQA3QMBIgACEQEDEQH/xAAcAAEAAQUBAQAAAAAAAAAAAAAABwMEBQYIAQL/xABCEAACAgEBBAcFBQYEBQUAAAABAgADEQQFEiExBgcTIkFRYTJxgZGhFCNicoJCUpKiscEzQ4OyJFPC0eEIFWOz0v/EABYBAQEBAAAAAAAAAAAAAAAAAAABAv/EABcRAQEBAQAAAAAAAAAAAAAAAAABETH/2gAMAwEAAhEDEQA/AJxiIgIiICIiAiIgIiICeMccTwmsdLOmNekPZIA9+7vbucLWPBnPh7v6SHekHSy60nfsawnz4Iv5U5D34gTftbpbo9MPvL0z4Kp32+S5x8Zp+2+uPTVL91VZY3hvEVj58T9JCluoJJZjnxJJMxNupLt4keAx4QY6M6E9amm11gpsU6e5vZDMGRz5K/DvehA9MyQJxsleMMCVIOeRHEciD4TpHqr6Y/b9PuWn/iaQA/LvqfZsGOecYPqPWBvEREBERAREQEREBERAREQEREBERAREQEREBLHbW0V09L2tx3RwHLeY8h8/pmVNpa+uitrLWCqvMn+g8z6SBen/AE5s1jlEJWoHuqDz9T5mBjNv7aDPYxbfd2LO3gW9PwjkB4YmvKzWuFQFmY4AAJJPulm9m83Dw5ybuqroSaaxfauLLBwBHFEPED3ngT8B5wrA7I6r2ejN477cd0E9z0yDxPn4TH6rq2as4As9OIP9p0DXWFGBPSoPMCQ1zfreg99VbWA5VFLMDzwoyfoJjOi+3X0WoS+ogFfaU+y6n2lP7uf6gTpvU6Ct1ZWUYYFT6gjBnLXSnYb6LVW6d8ncbusf2kPFG+Ix8cjwg66V6L9J6NfXv1N3hjfrJG8mfdzHkRw+IIGanK/RvbVujtS2tsFT8CDzB8wfETpLoxtxNbp0uThng6891wBlfXmCD5ESoy0REBERAREQEREBERAREQEREBERAREoa+7cqscc1Rm+QJgQP1j9KLNTe65+6Ritajlj971J/wDEj2+3wHtH6esyG0rS6Vkcyn1BI/tHQzYp1eoqqHtW2bpP7oALOx9yqxx44xCt76pOgfbsNVev3SHuKf22Hifwg/M+7jOqrjgJR0OkWmtK0GFRQoHoBiV4QiIgJFXXrsLfqp1ajjWeys/I3FCfc2R/qSVZj+kGzBqtNbQf8xCBnwbmp+DAH4QOV93jiSr1I7a3bbdKx4OvaJ+ZfaHxBz+kyM9dpGrsZGGCrFSD4Ec/6SrsjXvp767q/arcOPXHMH0IyD75FdVRKGg1a3VJanFbEV19zAEf1leVCIiAiIgIiICIiAiIgIiICIiAljtxsaa8+VNh/kMvpb7Ro7SqxP30Zf4lI/vA5SDZT1ViPg2CPrvS/wCj2120d6amrG8h4gjgQQQfmCQffMVUSGZT4j6r/wCC09PI+6RXUnRjpBVrqBdSeHssp5owAJU/McfHMy0hj/08XNnWIfZAqb4ntB/QfSTPKhERAREQIP65dkCnUdqowt4DfrXg/wD0n9RkfUWSXuvmo9jpX8A9i/xKpH+wyGUkV0f1Y6jf2dTxzubyfAMSB8AQPhNqmg9TF29oWX9244+KrN+lQiIgIiICIiAiIgIiICIiAiIgIiIHMvWLsY6PaFgx3C5sU+G5YSfpkr+ma3bnJX5zpTrA6IJtCjAwLkBNbHkc80b8J+h+M5y2j3d5R+yd35cDIrcegnTX/wBsqcLQLWtIZm7TcACghRgKc8yfjN+2X1v6Zx9/VZUfw4tX+x+kg1beE+g8GOhU6z9nkf4jj31P/wBo1PWboVA3WezPgqf/AKInPm9PldQysrocMhDqcA4YHKnBGDgjPHygx090j6UafRJvXvhiMrWMGx/cvl6nAHnNFt65E47ulJ8s2gfPCSG21L2Mz2uzu3FndizH3k8Z8Pf5fP8A7QY23ph01u17DfwqLyrXO6M+fHvMfP8ApkzWRWGPL5S0DSU+qLoebnGquX7pD92D/mOPH8q/U+4wJA6stiNpNCiuMPYxtYHmu8AFB9cAfObZESoREQEREBERAREQEREBERAREQEREDHdI9eKNLfaTjs6nbPrg4+uJybe5k/9d+0+y0K1A4N9gUjxKIN5vru/OQG4kWKYaVa2zHZz7SsQr2xpaI5yZfU0mx1RfadlRfUsQo+pm6anqquTJFwb/SYf9RkGhFswJW27oW01xpY94AHiCOfLhLbsH9IG59XXRE7Qvwe7TXhrW8eJ4IPU4PHwAPpnozSaZKkWutQqIAqqOQA5Ccw9DdvWaC9bqyTjg6k8HXxU/wBQfA4nTGydo16mlLqjlHGR5+oPkQcgj0mkq7iIhCIiAiIgIiICIiAiIgIiICIiAiIgQV17bR39ZVSOVNWT+aw5I/hVfnIx8Zn+nWv7fX6qzwNzKPcncH0WYFFzMtKqGfYaeBYxA2jqt0PbbU0wxkIzWt7kUlT/AB7k6S3R5SFOoPQ51Gpux7FS1j/UbeP/ANY+cmyVK5z65NOBtS045pUf5AP7TS9+b512rjabHzprP+4f2kfFoHxY5zkcJJnVF06Gmt+z6hsU2ngxPdrflk+QPAE+4+cjpKszyyjHKRXYUSJupXpm1o+w3tlkXNDE8Sg5158d0cR6Z8BJZmmSIiAiIgIiICIiAiIgIiICIiAmN6SbR+zaW+7h93U7DPiwB3R8TgfGZKRx147U7PRJQD3r7Bkfgr7xP8W584EEH5zxBPthAMjT0GeOYHnPLDAnnqO0HZ6BrPG65j+lAEH1DfOSJMF0E0fY7P0iYx9yjEficb7fVjM7KyiDr32Lk0aoDhg0P9XrP+8fKRKKQJ1H0p2Mus0ttB4b690/uuO8h+DAfDM5i1OlZGZGBDKxVgeYIOCPgRIsUgfCfV48IVcDMoucwqps3Wvp7q7qzh63Dqc44g5x7jyPoTOrNkbRTU0VXJ7NiBx6ZHI+o5fCclkSd+oza/aaN9Oeenfh+SzLD5MH+kJUkxESoREQEREBERAREQEREBERASBuuragt161g5FFYU/nfvt9NyTrqb1rRnY4VFLMfIKMk/ITlPa20Gvtsuf2rXZz6bxzj3Dl8IIs3M8xG9PRI0+Wl5sfQG++qkc7LFT+JgM/DMtis3Hqe0XabTqOOFSvYfgu6P5mWB0RWgUADgAAB7hyn1ESskg3rl2J2OrW9RhNQuT5domA3zG6ffvScppvWzo67NnWM5CmtkdCf394Ju/qDEfH0gc+WcpbmV7zKBkV8mbz1O7Z+z7QVGOE1C9kfzc6/jkbv65o7StoNU1ViWL7Vbq6+9SCP6QrriJb7O1i3VV2ocrYiup9GAIlxKyREQEREBERAREQEREBERA0rrd2t2Gz3QHDagikflPGz+UEfqnPFpkldeu2d7VVacHhTXvN5b9nhjzCqp/XIxazMiiyospq0qKYH0TJl6idkYrv1TDi7din5VwzH4sQP0SGPGdRdC9mfZtDp6sYK1qW/O3ef+YmBmoiJUJEPX9tnCUaRTxY9s4B8BlawfQneP6RJdZsDJ4ATlrpxtk6zWXXZyrOQnPhWvdT3cAD7yYGJ7TeAPznhltQ2CRLqRXyZ4J6Z5An7qT2t2ugNRPe09hX9D99D7uLD9MkGc+dTm2jRr1rJ7moU1keG+O9WffkFf1zoOVCIiAiIgIiICIiAiIgJ4TPYgcsdKtQ92qvts9trWyM53cHAUHyAAHwmE3ZN2g6K6bUvtHXalfue11AqG9ujdqLLZbw/ErY9xPjIu13Ri6nR06u0BUvbdQZ72N0sGI8AQCR6SDCYxPrelfVaKysIXRlDjeXIxvDzHzHzlsYVmuhuzvtOt09WMhrV3vyqd5/5QZ1NIN6itmh9VZcf8lOH5rMgfyh/nJylQiIgaj1p7Z+y7OtIOHt+5Xz7+d4/BA30nNryU+vbbG/fTphyqXtG/NZyHwUZ/XIrIkVb2c8y7RuEt2HGVKzA+iYE8JnqiBdaHVGqxLF9pHVx71II/pOrtn6xbqq7UOVsRXU+jAEf1nJE6B6l9qm7QCts5oc1g+anvL8skfAQjfoiJQiIgIiICIiAiIgJgumW1n0+nxSN7UXMKNOvna/Jj+FRlz6KZnZq9CfaNq2OeKaGoVL5dveA9h94q7Mf6hgYzbuzxXRs/ZKEstzqlpPtNRQO0vY+rsFUn/5DLXXvp9raxqiR9i2b37TwC228QFz4VoEfPn7udDpprLBtG0Un777FVptP+G3WXspcflSpnJ8kmM6M9HCdRrtmJldMllJ1DjgbKxTXu0A+BsbeZj+6CP2oFxsmgbX2otz1gaTT0BqqyCCRYzrU7DHAuEd8eAWvxJmE1nQqqxtrao4WrTvatYHAbyIGY/M49+ZJWw61r2lrq1AANGjsAAwAAL68egG4OHqZo3RyxtfqNXoFP8Aw326/VXvnDWV9oNykeODYCSf3VA8ZBtnVJsNdNs+t/29QFuY+jAbij0C4+JM3Wa90BsB0NKf8je0x9+ndqc/Hcz8ZsMoTwmezGdI9pnT0M6KHsLJXUhOA1tjBKwT4LvMCT4AEwOeusOi07Rv3wTZYwYKASwBHcTA45CgDE1Y8Oc6R0+x6Nl02auwdvq29u0j7y621gFrQHggZyqgDwx5TUukvQinTbKustrV9bbYjbyDiLbbkxVWM+x3ivrxPliCGcTxZvHSLq5u0w0iBhZqNUzp2S8lKhTwY8wATk8MYlnT1e6v7cuisCo7I1gfi1ZVRklTwzg4UjwJgaqeUyOxtk3at+yoQu4Rn3cgcFGTz+HzE3rol1brq9FrBYSmrquelOJARkVSAwPNWJ545EETd+jYps1+n1NSCpm2c/bqABh1tqrCtj9pTXapP4B5QNF2L0BRH2ffqGFul1YVXA36zW9tTGtSQQcb+6MjBzw8ZvGx9gDY2q3kYtpNUy0nexvUWEnsst+0jE7mfNlznnNh2Ls+vUbNrrsGa7qg2OKkCz7xSDzVhkEEcQQJbbPDarT6rQak5upHZO/AF1dd6jUDHIkenB0bHKUbVExnRrWNdpqns/xAClmP+ZWTXZ/OrTJwEREBERAREQEREBMJ0V0llaXG5Nx7NVfbjKsSjWEVEleH+GE+UzcQIg6T6sptR9aoNlen1NGnCLjNlv2XU4UHz37lX0LGZXortEaD7YLWfU6m7VsESpd6y91qr7Uqv7Na2F13mIChQCZtHSvoyNTRu07lVqXLqazugIb14hrAB3s+Pw54xPno70Tq0CWvSpt1Fi5d7H71jYLEbxHcVnLMcDmxPlA17X6m6jtt4qNpbRUKtaNvJpKKwwDu/DuVhnYt+07YHDlg+jeyK9FXs7W1nsxdqrFYscb2keixkL5/DQlvoWabDsvo9qrXuTVIF7fB1WoDqxuThu6XTqONdAHdZmwTlsDLbwx/SOq7W7Tp0j1NTpqm7gwALa1XN1nDkuNyoAeFre4Qbd0C07LpFdwVa+y3U7p4FRdY1iqR4EKy59ZsUARKE1jpfdjUbMU+y2t4+8afUbv1x8ps80vrKRr6l0unGdUGXU1tvbgoFRz2rN+zniijxLHwViAv2s+17QCDjToRvt5HVWKQi5zx7OtiSPO1fES32nrVu2nVQSOz0dLay4k4VbD3KQx5DCm1+P4T4TVNkdPaKdFXTpEIv3fvmsDGuq1z33sYZa+xmyQqBi54cJkuinQ2ywF9Xv8AZu4teuzd7XVWeFmpx7NY/ZoBIUe1nkA2TZK/a9QNaQeyRGq0oIILByDbfg+D7qKv4VJ5PPOmamtadYvPSWb748aHG5qB64U9pjzqE2MCfLoCCCMgjBB5EHmIGr6wDTbQqvUgU61RRaR7PbKN7Tv5ZZd+vPiezE0hb20u1NbXyS83aZTn2bL0OroPuLvevvIm6dHdAmp2c2ktyVpsu0oOe8o09zpS4bmHVVrYNzyAZGnSy+9tZbTcpXVNpq8EAbt1+lc2U21eQsXIxzBJX1gTR0evWzS6d09lqK2X3FFImM2pinaGlt5DUJZpG4c2A7enJ9Ny4f6kodWm0ku0KCsqRUzVd08AoO9V7s1NWcesu+mlWaEs4fcajT3knhhUtTtDnwxWXgVtguBZq6vFNRv4/DdWlm9jyLmwZ81MzMxW1dll3W6lhXegwGIyticzVYBxKZ4gjip4jxBr7NbUHe+0LSvLdFTO/nnJZV9PDzgX0REBERAREQEREBERAREQEs22XUbxqCn3yoaw+W4ITkrjOOfpLyICIiB825wd3BbBxk4GfDJHITS6uhdtwVtXeSbN6zV1JkJdYcdlWXyG+z1rlez4BuZ4ls7tEDUOjvQaum1NTcK21Kez2KdjRWu6yhErHhhictk58eQm3xEBERAwew6uy1OtrzwaxNSB5C2sIf56XPxn10r6OVa+g1Wd1hxrsA79Tjkyn38x4iXdWgI1Nl+9kPVXXu45dm1rZznjntOXpL+BDvQTT7R2brbdKaFtV9218MFBXfWs3I55kb2ShGTunl4zBYgYEMAQQQQRkEHmCPET6iBZbM2VXpwy1AqrHO5vMUXhjCKSRWvD2VwPSXsRAREQEREBERAREQEREBERAREQEREBERAREQEREBERAREQEREBERAREQ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372" name="AutoShape 4" descr="data:image/jpeg;base64,/9j/4AAQSkZJRgABAQAAAQABAAD/2wCEAAkGBxQSEhQUExQVFRUVFRgVFxcXFBQUFxcYGBgWGBcYGxgZHCggGBolHRgYITEiJSkrLi4uFx8zODMsNygtLisBCgoKDQwNFA8PFCwcHBwsLCwsLCwsLCwsLCwsKywsLCwsLCwsLCwsLCwsLCwsLCwsLCwsLCwsNy0sLDcsLCwsK//AABEIAOQA3QMBIgACEQEDEQH/xAAcAAEAAQUBAQAAAAAAAAAAAAAABwMEBQYIAQL/xABCEAACAgEBBAcFBQYEBQUAAAABAgADEQQFEiExBgcTIkFRYTJxgZGhFCNicoJCUpKiscEzQ4OyJFPC0eEIFWOz0v/EABYBAQEBAAAAAAAAAAAAAAAAAAABAv/EABcRAQEBAQAAAAAAAAAAAAAAAAABETH/2gAMAwEAAhEDEQA/AJxiIgIiICIiAiIgIiICeMccTwmsdLOmNekPZIA9+7vbucLWPBnPh7v6SHekHSy60nfsawnz4Iv5U5D34gTftbpbo9MPvL0z4Kp32+S5x8Zp+2+uPTVL91VZY3hvEVj58T9JCluoJJZjnxJJMxNupLt4keAx4QY6M6E9amm11gpsU6e5vZDMGRz5K/DvehA9MyQJxsleMMCVIOeRHEciD4TpHqr6Y/b9PuWn/iaQA/LvqfZsGOecYPqPWBvEREBERAREQEREBERAREQEREBERAREQEREBLHbW0V09L2tx3RwHLeY8h8/pmVNpa+uitrLWCqvMn+g8z6SBen/AE5s1jlEJWoHuqDz9T5mBjNv7aDPYxbfd2LO3gW9PwjkB4YmvKzWuFQFmY4AAJJPulm9m83Dw5ybuqroSaaxfauLLBwBHFEPED3ngT8B5wrA7I6r2ejN477cd0E9z0yDxPn4TH6rq2as4As9OIP9p0DXWFGBPSoPMCQ1zfreg99VbWA5VFLMDzwoyfoJjOi+3X0WoS+ogFfaU+y6n2lP7uf6gTpvU6Ct1ZWUYYFT6gjBnLXSnYb6LVW6d8ncbusf2kPFG+Ix8cjwg66V6L9J6NfXv1N3hjfrJG8mfdzHkRw+IIGanK/RvbVujtS2tsFT8CDzB8wfETpLoxtxNbp0uThng6891wBlfXmCD5ESoy0REBERAREQEREBERAREQEREBERAREoa+7cqscc1Rm+QJgQP1j9KLNTe65+6Ritajlj971J/wDEj2+3wHtH6esyG0rS6Vkcyn1BI/tHQzYp1eoqqHtW2bpP7oALOx9yqxx44xCt76pOgfbsNVev3SHuKf22Hifwg/M+7jOqrjgJR0OkWmtK0GFRQoHoBiV4QiIgJFXXrsLfqp1ajjWeys/I3FCfc2R/qSVZj+kGzBqtNbQf8xCBnwbmp+DAH4QOV93jiSr1I7a3bbdKx4OvaJ+ZfaHxBz+kyM9dpGrsZGGCrFSD4Ec/6SrsjXvp767q/arcOPXHMH0IyD75FdVRKGg1a3VJanFbEV19zAEf1leVCIiAiIgIiICIiAiIgIiICIiAljtxsaa8+VNh/kMvpb7Ro7SqxP30Zf4lI/vA5SDZT1ViPg2CPrvS/wCj2120d6amrG8h4gjgQQQfmCQffMVUSGZT4j6r/wCC09PI+6RXUnRjpBVrqBdSeHssp5owAJU/McfHMy0hj/08XNnWIfZAqb4ntB/QfSTPKhERAREQIP65dkCnUdqowt4DfrXg/wD0n9RkfUWSXuvmo9jpX8A9i/xKpH+wyGUkV0f1Y6jf2dTxzubyfAMSB8AQPhNqmg9TF29oWX9244+KrN+lQiIgIiICIiAiIgIiICIiAiIgIiIHMvWLsY6PaFgx3C5sU+G5YSfpkr+ma3bnJX5zpTrA6IJtCjAwLkBNbHkc80b8J+h+M5y2j3d5R+yd35cDIrcegnTX/wBsqcLQLWtIZm7TcACghRgKc8yfjN+2X1v6Zx9/VZUfw4tX+x+kg1beE+g8GOhU6z9nkf4jj31P/wBo1PWboVA3WezPgqf/AKInPm9PldQysrocMhDqcA4YHKnBGDgjPHygx090j6UafRJvXvhiMrWMGx/cvl6nAHnNFt65E47ulJ8s2gfPCSG21L2Mz2uzu3FndizH3k8Z8Pf5fP8A7QY23ph01u17DfwqLyrXO6M+fHvMfP8ApkzWRWGPL5S0DSU+qLoebnGquX7pD92D/mOPH8q/U+4wJA6stiNpNCiuMPYxtYHmu8AFB9cAfObZESoREQEREBERAREQEREBERAREQEREDHdI9eKNLfaTjs6nbPrg4+uJybe5k/9d+0+y0K1A4N9gUjxKIN5vru/OQG4kWKYaVa2zHZz7SsQr2xpaI5yZfU0mx1RfadlRfUsQo+pm6anqquTJFwb/SYf9RkGhFswJW27oW01xpY94AHiCOfLhLbsH9IG59XXRE7Qvwe7TXhrW8eJ4IPU4PHwAPpnozSaZKkWutQqIAqqOQA5Ccw9DdvWaC9bqyTjg6k8HXxU/wBQfA4nTGydo16mlLqjlHGR5+oPkQcgj0mkq7iIhCIiAiIgIiICIiAiIgIiICIiAiIgQV17bR39ZVSOVNWT+aw5I/hVfnIx8Zn+nWv7fX6qzwNzKPcncH0WYFFzMtKqGfYaeBYxA2jqt0PbbU0wxkIzWt7kUlT/AB7k6S3R5SFOoPQ51Gpux7FS1j/UbeP/ANY+cmyVK5z65NOBtS045pUf5AP7TS9+b512rjabHzprP+4f2kfFoHxY5zkcJJnVF06Gmt+z6hsU2ngxPdrflk+QPAE+4+cjpKszyyjHKRXYUSJupXpm1o+w3tlkXNDE8Sg5158d0cR6Z8BJZmmSIiAiIgIiICIiAiIgIiICIiAmN6SbR+zaW+7h93U7DPiwB3R8TgfGZKRx147U7PRJQD3r7Bkfgr7xP8W584EEH5zxBPthAMjT0GeOYHnPLDAnnqO0HZ6BrPG65j+lAEH1DfOSJMF0E0fY7P0iYx9yjEficb7fVjM7KyiDr32Lk0aoDhg0P9XrP+8fKRKKQJ1H0p2Mus0ttB4b690/uuO8h+DAfDM5i1OlZGZGBDKxVgeYIOCPgRIsUgfCfV48IVcDMoucwqps3Wvp7q7qzh63Dqc44g5x7jyPoTOrNkbRTU0VXJ7NiBx6ZHI+o5fCclkSd+oza/aaN9Oeenfh+SzLD5MH+kJUkxESoREQEREBERAREQEREBERASBuuragt161g5FFYU/nfvt9NyTrqb1rRnY4VFLMfIKMk/ITlPa20Gvtsuf2rXZz6bxzj3Dl8IIs3M8xG9PRI0+Wl5sfQG++qkc7LFT+JgM/DMtis3Hqe0XabTqOOFSvYfgu6P5mWB0RWgUADgAAB7hyn1ESskg3rl2J2OrW9RhNQuT5domA3zG6ffvScppvWzo67NnWM5CmtkdCf394Ju/qDEfH0gc+WcpbmV7zKBkV8mbz1O7Z+z7QVGOE1C9kfzc6/jkbv65o7StoNU1ViWL7Vbq6+9SCP6QrriJb7O1i3VV2ocrYiup9GAIlxKyREQEREBERAREQEREBERA0rrd2t2Gz3QHDagikflPGz+UEfqnPFpkldeu2d7VVacHhTXvN5b9nhjzCqp/XIxazMiiyospq0qKYH0TJl6idkYrv1TDi7din5VwzH4sQP0SGPGdRdC9mfZtDp6sYK1qW/O3ef+YmBmoiJUJEPX9tnCUaRTxY9s4B8BlawfQneP6RJdZsDJ4ATlrpxtk6zWXXZyrOQnPhWvdT3cAD7yYGJ7TeAPznhltQ2CRLqRXyZ4J6Z5An7qT2t2ugNRPe09hX9D99D7uLD9MkGc+dTm2jRr1rJ7moU1keG+O9WffkFf1zoOVCIiAiIgIiICIiAiIgJ4TPYgcsdKtQ92qvts9trWyM53cHAUHyAAHwmE3ZN2g6K6bUvtHXalfue11AqG9ujdqLLZbw/ErY9xPjIu13Ri6nR06u0BUvbdQZ72N0sGI8AQCR6SDCYxPrelfVaKysIXRlDjeXIxvDzHzHzlsYVmuhuzvtOt09WMhrV3vyqd5/5QZ1NIN6itmh9VZcf8lOH5rMgfyh/nJylQiIgaj1p7Z+y7OtIOHt+5Xz7+d4/BA30nNryU+vbbG/fTphyqXtG/NZyHwUZ/XIrIkVb2c8y7RuEt2HGVKzA+iYE8JnqiBdaHVGqxLF9pHVx71II/pOrtn6xbqq7UOVsRXU+jAEf1nJE6B6l9qm7QCts5oc1g+anvL8skfAQjfoiJQiIgIiICIiAiIgJgumW1n0+nxSN7UXMKNOvna/Jj+FRlz6KZnZq9CfaNq2OeKaGoVL5dveA9h94q7Mf6hgYzbuzxXRs/ZKEstzqlpPtNRQO0vY+rsFUn/5DLXXvp9raxqiR9i2b37TwC228QFz4VoEfPn7udDpprLBtG0Un777FVptP+G3WXspcflSpnJ8kmM6M9HCdRrtmJldMllJ1DjgbKxTXu0A+BsbeZj+6CP2oFxsmgbX2otz1gaTT0BqqyCCRYzrU7DHAuEd8eAWvxJmE1nQqqxtrao4WrTvatYHAbyIGY/M49+ZJWw61r2lrq1AANGjsAAwAAL68egG4OHqZo3RyxtfqNXoFP8Aw326/VXvnDWV9oNykeODYCSf3VA8ZBtnVJsNdNs+t/29QFuY+jAbij0C4+JM3Wa90BsB0NKf8je0x9+ndqc/Hcz8ZsMoTwmezGdI9pnT0M6KHsLJXUhOA1tjBKwT4LvMCT4AEwOeusOi07Rv3wTZYwYKASwBHcTA45CgDE1Y8Oc6R0+x6Nl02auwdvq29u0j7y621gFrQHggZyqgDwx5TUukvQinTbKustrV9bbYjbyDiLbbkxVWM+x3ivrxPliCGcTxZvHSLq5u0w0iBhZqNUzp2S8lKhTwY8wATk8MYlnT1e6v7cuisCo7I1gfi1ZVRklTwzg4UjwJgaqeUyOxtk3at+yoQu4Rn3cgcFGTz+HzE3rol1brq9FrBYSmrquelOJARkVSAwPNWJ545EETd+jYps1+n1NSCpm2c/bqABh1tqrCtj9pTXapP4B5QNF2L0BRH2ffqGFul1YVXA36zW9tTGtSQQcb+6MjBzw8ZvGx9gDY2q3kYtpNUy0nexvUWEnsst+0jE7mfNlznnNh2Ls+vUbNrrsGa7qg2OKkCz7xSDzVhkEEcQQJbbPDarT6rQak5upHZO/AF1dd6jUDHIkenB0bHKUbVExnRrWNdpqns/xAClmP+ZWTXZ/OrTJwEREBERAREQEREBMJ0V0llaXG5Nx7NVfbjKsSjWEVEleH+GE+UzcQIg6T6sptR9aoNlen1NGnCLjNlv2XU4UHz37lX0LGZXortEaD7YLWfU6m7VsESpd6y91qr7Uqv7Na2F13mIChQCZtHSvoyNTRu07lVqXLqazugIb14hrAB3s+Pw54xPno70Tq0CWvSpt1Fi5d7H71jYLEbxHcVnLMcDmxPlA17X6m6jtt4qNpbRUKtaNvJpKKwwDu/DuVhnYt+07YHDlg+jeyK9FXs7W1nsxdqrFYscb2keixkL5/DQlvoWabDsvo9qrXuTVIF7fB1WoDqxuThu6XTqONdAHdZmwTlsDLbwx/SOq7W7Tp0j1NTpqm7gwALa1XN1nDkuNyoAeFre4Qbd0C07LpFdwVa+y3U7p4FRdY1iqR4EKy59ZsUARKE1jpfdjUbMU+y2t4+8afUbv1x8ps80vrKRr6l0unGdUGXU1tvbgoFRz2rN+zniijxLHwViAv2s+17QCDjToRvt5HVWKQi5zx7OtiSPO1fES32nrVu2nVQSOz0dLay4k4VbD3KQx5DCm1+P4T4TVNkdPaKdFXTpEIv3fvmsDGuq1z33sYZa+xmyQqBi54cJkuinQ2ywF9Xv8AZu4teuzd7XVWeFmpx7NY/ZoBIUe1nkA2TZK/a9QNaQeyRGq0oIILByDbfg+D7qKv4VJ5PPOmamtadYvPSWb748aHG5qB64U9pjzqE2MCfLoCCCMgjBB5EHmIGr6wDTbQqvUgU61RRaR7PbKN7Tv5ZZd+vPiezE0hb20u1NbXyS83aZTn2bL0OroPuLvevvIm6dHdAmp2c2ktyVpsu0oOe8o09zpS4bmHVVrYNzyAZGnSy+9tZbTcpXVNpq8EAbt1+lc2U21eQsXIxzBJX1gTR0evWzS6d09lqK2X3FFImM2pinaGlt5DUJZpG4c2A7enJ9Ny4f6kodWm0ku0KCsqRUzVd08AoO9V7s1NWcesu+mlWaEs4fcajT3knhhUtTtDnwxWXgVtguBZq6vFNRv4/DdWlm9jyLmwZ81MzMxW1dll3W6lhXegwGIyticzVYBxKZ4gjip4jxBr7NbUHe+0LSvLdFTO/nnJZV9PDzgX0REBERAREQEREBERAREQEs22XUbxqCn3yoaw+W4ITkrjOOfpLyICIiB825wd3BbBxk4GfDJHITS6uhdtwVtXeSbN6zV1JkJdYcdlWXyG+z1rlez4BuZ4ls7tEDUOjvQaum1NTcK21Kez2KdjRWu6yhErHhhictk58eQm3xEBERAwew6uy1OtrzwaxNSB5C2sIf56XPxn10r6OVa+g1Wd1hxrsA79Tjkyn38x4iXdWgI1Nl+9kPVXXu45dm1rZznjntOXpL+BDvQTT7R2brbdKaFtV9218MFBXfWs3I55kb2ShGTunl4zBYgYEMAQQQQRkEHmCPET6iBZbM2VXpwy1AqrHO5vMUXhjCKSRWvD2VwPSXsRAREQEREBERAREQEREBERAREQEREBERAREQEREBERAREQEREBERAREQ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8374" name="Picture 6" descr="http://www.azzaroparis.com/images/thumb.php?id_file=1542&amp;width=400&amp;height=350&amp;force=0&amp;fill=0&amp;fullSize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340768"/>
            <a:ext cx="3810000" cy="32861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5013176"/>
            <a:ext cx="8229600" cy="1143000"/>
          </a:xfrm>
        </p:spPr>
        <p:txBody>
          <a:bodyPr/>
          <a:lstStyle/>
          <a:p>
            <a:r>
              <a:rPr lang="pt-BR" dirty="0" smtClean="0"/>
              <a:t>botas</a:t>
            </a:r>
            <a:endParaRPr lang="en-US" dirty="0"/>
          </a:p>
        </p:txBody>
      </p:sp>
      <p:pic>
        <p:nvPicPr>
          <p:cNvPr id="57346" name="Picture 2" descr="http://www.coca7.com/img/fotos/botas%20bottero%2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476672"/>
            <a:ext cx="4345008" cy="3932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5013176"/>
            <a:ext cx="8229600" cy="1143000"/>
          </a:xfrm>
        </p:spPr>
        <p:txBody>
          <a:bodyPr/>
          <a:lstStyle/>
          <a:p>
            <a:r>
              <a:rPr lang="pt-BR" dirty="0" smtClean="0"/>
              <a:t>óculos</a:t>
            </a:r>
            <a:endParaRPr lang="en-US" dirty="0"/>
          </a:p>
        </p:txBody>
      </p:sp>
      <p:pic>
        <p:nvPicPr>
          <p:cNvPr id="56322" name="Picture 2" descr="http://blogs.diariodepernambuco.com.br/alvorocadas/wp-content/uploads/2012/07/oculos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332656"/>
            <a:ext cx="6667500" cy="4505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5013176"/>
            <a:ext cx="8229600" cy="1143000"/>
          </a:xfrm>
        </p:spPr>
        <p:txBody>
          <a:bodyPr/>
          <a:lstStyle/>
          <a:p>
            <a:r>
              <a:rPr lang="pt-BR" dirty="0" smtClean="0"/>
              <a:t>boné</a:t>
            </a:r>
            <a:endParaRPr lang="en-US" dirty="0"/>
          </a:p>
        </p:txBody>
      </p:sp>
      <p:pic>
        <p:nvPicPr>
          <p:cNvPr id="55298" name="Picture 2" descr="http://www.dckstore.com.br/produtos/bone-new-era-hero-block-superman-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332656"/>
            <a:ext cx="5710311" cy="42484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5013176"/>
            <a:ext cx="8229600" cy="1143000"/>
          </a:xfrm>
        </p:spPr>
        <p:txBody>
          <a:bodyPr/>
          <a:lstStyle/>
          <a:p>
            <a:r>
              <a:rPr lang="pt-BR" dirty="0" smtClean="0"/>
              <a:t>chapéu</a:t>
            </a:r>
            <a:endParaRPr lang="en-US" dirty="0"/>
          </a:p>
        </p:txBody>
      </p:sp>
      <p:sp>
        <p:nvSpPr>
          <p:cNvPr id="54274" name="AutoShape 2" descr="data:image/jpeg;base64,/9j/4AAQSkZJRgABAQAAAQABAAD/2wCEAAkGBhMSERUUExQWFRQWGRoYGBUYFhUWGBgXGBUYHRcWGBoYGyYfFxklGRYYIC8gIycpLCwsFiAxNTAqNScrLCkBCQoKDgwOGg8PGiwkHyQpLCwsLCwsLCwsLCwpLCwsLCwsLCwsLCwsLCwsLCwsLCwsKSwsLCwsLCwsLCwsLCwsLP/AABEIAOEA4QMBIgACEQEDEQH/xAAcAAABBQEBAQAAAAAAAAAAAAAAAgMEBQYHAQj/xABFEAABAwIDBQUGAwYEBQQDAAABAAIRAyESMUEEBVFhcQYiMoGRE0KhscHwUtHhBxQzYnLxI4KSsjRDosLSFSRzsxY1U//EABkBAAMBAQEAAAAAAAAAAAAAAAACAwEEBf/EACMRAQEAAgICAgIDAQAAAAAAAAABAhEDIRIxBEEiYRMyURT/2gAMAwEAAhEDEQA/AO4oQhACEIQAhCEAIQoG8t90aH8R4B0bm4+X1KLdDW09Cw+9P2guBiixsQbuMunkBb4qj2rtJXqETUcQ6JAJABOkN15KV5cYrOK107aNtpsu97W9SB81V7R2w2Zvvl39LSR6mAuc06xJEicRHHnI5utxTrKhAFrOyzMGDqAJPFylee/UUnDPtvG9tdn1xtHEty6wSrXY96Uqv8N7Xcpg+huFzB1bMWtJ4tN887m0JipXwuBBNrggnFlIj8KWfIynuGvBPp2BC5/uHt09hwV++0DxjxD/AM/nbyW72baW1Gh7CHNNwQunDOZ+nPlhcfZ1CEJyBCEIAQhCAEIQgBCEIAQhCA8hC9QgBCEIAQhCAEIWX7XdpvZA0qTh7QjvOzwCxvwJHoL8FmWUxm62S26j3tJ2wbSxUqJDqosTmGHpPedy/ssM6o6qZecRObr55zPzB4aoZRJGK9hJyt0JsRyvqnPZ3xRPU53sZN7m8ADILhz5Lk7MMJi9pxF7jQ2z+F+UwF6IbzHWRHIxaBckZyksBcZzBtM5+ZMgkqXs2zwJuDJg5wBn3vTIBR2ro1TbinKBrkDM91sjTlxTz9iOUXNshABPE2T9KiB7newsGZJIk5mOqVRojCe6Lth0i/dJgXN8znxQNmDs8QSP6W2ImDncfVeVNmE5Ak6gggNtOvFTHg2NpFhl3RMX8k2aegiJIJMQZvb1RobVNTZAJEkAXyIknO88lY7h34/ZnyZdScTib/3N4H5jyhD6OoEDlqTlMHkFEqU/9RuBw101ifRGNuN3GWeU1XVdm2ltRgewhzXCQRqE6ub9mu0R2Z+F5/wXnmcBjxAcMgf0vcbf+0BuVFkmYxVO6I4gC/rC78eXGzbjy4rLqNghcq27tRtVTxVXN4CmcA+F/iqyptD3HvEnq4u+ZKy80+o2cNdkdtDRm4DzCT++U/xt/wBQ1y1XGH0MpA6ZfYXrmDCZi/w+CT/o/Rv4P27UyqDkQehlKXEKDywy0lrtC0R8QQfmtLuztxXpBuM+1beQ6zuXe/MFNjzy+2Xhs9OlIVbuXtBS2ppNMmRmx1nDgYnI8VZK8svcRs0EIQtYEIQgBCEIAQhCAqe02/BstEvsXmzG8T9QBf8AuubYi8l5cXOdcmJIPEycsraRKldrd9+320hpOCjiYNRibOIwP5oGegTVGTkDEtBkgADX4/Erh5s93Ts4sdTZ2lTEnDOp4uGG0zkBK9fTBMt0InUnK4JNtbfnf0XaS25OIRJDYJybw08lIogk4Z8QIsIMgXdwgcR+q59raNtogG891xucjJzw63ET1TwouM3xGzTEAXu51768dE6xpGgI1BuREYRBuP1SpHAywE2MSSJgYrT56rRt4KZzJMF3AyA1vHqkhjgBizwGIpnOc9b5d1POZkLggR4dX62PDNOVKcAkOIAaBMOMc/kt0XZp7ZEEn3sRwxJtY24nRR/atc2fdIBDQ4eZEjpdSS/xd+x92bmXAajLukJLnzcEOdhtdpBEj1GQRobRqh1MychFs5BtyHxTFRkHME3vkIByvrhcpj6Jkw0E3ki0GPseaZcyQWxAsSZzkRIkcvilNtWVGA84sOJP5/mojgG5mw1Vu6TePEBB1tHeMfFQNppA2i2pHMG3MXjyRLoXs2X20j4fBNk2+9FUVKMFhBu0gT+JswWnqPircgDMfJVpJ2SXiI166enDmkVHg8I66jpdekzEfS/mUGl0jpAj80mzENafzv8AYKTVcRkPKdPMXCdNPlp9+fmkPaGicRnje4+hQDmw7xdReHsdhc3W+WoPFp4FdL7OdsaW0hrSQysZ7mYMZlpyI5Z2PCVyeoXGYExfSTbO1ouvRVgzcYb9AMiDYiFTj5LgTPCZO8IWe7G9ohtVGHGarIDzYYpmHCOIF+crQrvl3NxxWauqEIQtYEIQgBMbftPs6T6h9xrnf6QT9E+qrtUD+5bTH/8AJ/8AsKy+mxyDYnkkuJu7vSNS4gn4T6dFd7CRhBiB3XEk9RPOxy4kqg2F/WJ01vmJ0/8ACNVa0W2Bie7kTo1xuOBm5815WV7ejIsRoTo7Twknh0un8sQMBo0OZE2jq4WTGz1nAS5wg5wLYuJGhHwUpveyAGUB15jLD6EojadoUwb3GK5Lr/EmBEZA6J6lTJABv7x8sgAb/wBk0Kegm8RmBbPr+qcL7X7uJ0EixDWg355R0ctLaUzjqbgC3edYZ2kBOVHW43ALbiw6ZpBcYa2WwMTziBBi+GNLa9Ee0kNOAiR3i0ggTEzcEm5vGhysmKUC+0XcIBuCIgzE9U1Fj3Thw3JAJB4W87JVWo24nCAbGIybkC4CRGo4cikteHCQRERa05GbG1vmhpmoRh0AEx3S0kYB6m/00XtUwdDAENEgWNozS6hsc9cImdLAzzSHnvG2eLveGDAJ/ulaYqAc54iDAy66qr3qZgNtPCRbOcuZU3bHiIb4pnTUZ/02Ub2UDmdYMD0FgiMyv1FWzYZdeIHz0Cmu2SCMpAzHy4qUNjwjENRYGTmbkyRfyXopBxOZAzOhPBa2TSBhjDN/oOqbjKAZk56/mptTZjoLnSRYJp1LM90Rk05+UgLGoWJwOmcAameF0k0hnrMGYyPzU6m24FyQLggC3UfNJdSmIESZ4GOoIlGhtE9la2h5hsc03UeG5nHFoEKRUZPiviNtLDUkfNRjUueBOUaDmtYs+zG8js+0MfMN8L2g+44584zHNdhXGez+x+12qkBEF4vbwsMu0uYaV2ZdnB6cvN7CEIXQgEIQgBRt47L7WjUp/jY5v+ppH1UlCA4HsT4Bkd4TivBMG4PDI+quNndByBjiYyJkRxM/C11G7TbL+77dWYYw4vaNF4wvl0csyPJGxC4kA6TOrdDx4ryuSar0sLuLlgyybedSYN7cfndOUiWySCeOcSYzGn6qHSykAX0mSQ46HU9b2Upm0Se9Lj7wg+EZEa6c0hkqnWtdxGGAIv8Ar/ZSSQ7Id0DAdYOtvgo1KmDoBqCTnnYkZ6ZpdJsmSQYJJBBsQLQRpmmKkvbJIBk2AvAtpeycc04u8L2EDUXOhUK7W3LmgS6LVMUzAkybE5Aj0UilUIaMi7Dm0EEmwOpi/VaUVXEwMWclonnaeUJTjaYmfKCLD5I5ThByJuZAy4+qVUbDeDY715InMweq0GqrAZtJMySMibEgj7uou17Q1tm3cDJGIwRESeA5DVe7VtM2ZYXBOUjkmKVE3wAudmfv7yQzZunQPNzj6wOPAJ+kxo71y3UhpmYkSCbAZZL0NwgnMSO9BDgeGYtdJdUM4Q24HdsZPAm/eyRtsmnjXw64BnKRhgXIMhNVQQCHEQNTcucZtiHLzXpJguGU94tAEzpBH3KWKUxhIxcG5jiSLzHBY0irRJEPNzrIsOoTBwgh0WGQmZ4yDcdVJbRbmCS0GHd0hxOogD6JX7teQBiPRwaLJmK6oRExn4jYkn8NxbReezfiEy0u/wClsZWkKcMLTEjDoBbE618LhkmKwGE2nUuwXI/CIKAiO2YGdSbNyHXMfdlGdTLZ0juAQ7PWdFPFVxi94ymQGggZG/ml7Bup1WqGMFzZtjAGrzGnFEm/Qt00/wCz/czQ01zBN2M5AWefM2/y81s1H3fsTaNJlNvhYIHPiTzJv5qQvRwx8Zpw5ZeV2EIQmKEIQgBCEIDnn7Vd0fwtobYz7NxjQ3ZPniH+YLHbA7FeGyLZ4bza2kXHpNl1bt2Gf+n7QanhDC62eJpBbn/MAuO7JUkAiOIOYsLX0zmDlC4fkY6u3ZwZbx00FAyHeG3eyt4Zjln8FKDpgXIEWgiQReDM2UXZa4dEuDch3RaJkH1gR+cKXTfcQ4gXI7sCZu3iLC3Vcq54MGkm+K5wnC28SMxOh4lS2VYBIdcQLCCeJ6/ko5yIEu/l6XPW6WHWEQIEiSZA4T+a0JDXZd0G8tce6YbfMWN4zjNPBkm2c2J7pOpAIEG5UanbI4rAgTBuZOdikv20e7rJyiCeWqaFvR2s+JJ708QRB4SJE8+Si7ZtGIkmw4T0zUfHeGiT+FoH9gLJLZnvxyAdYRcn+bh5oL3TheYEXBMEiLdOKXTqtAaCHQRd0QTyN8+Qskv2i7YBBzuBBHC2qSXNvew62ItkDxSnk09ftOvTjGfvCUe1v+hOvunRJJFuOWsHqck4MOKIsQDBBnO2G+XNaHhJkiDIyyaW6iDqUmnXkEEgA6uMuPpp0XtENJPdDw2YaW3HwzIkWTjdoIktDsxwLW8gDcW5LWEAOtLiJsBEAN66dSnTQAzktGU3DjHEXzTb3uNmgyTfCQHGRF26DmvHtOIOlrTEEk4Y4gB2Z/RbGB2zxMZ+8QQ4N5Qbpt7gACAT+G5bEZkiUurTtMyT7hgEcyRn+qTS2TGYhzr6tuTwEZ+SZiIGkmGd8k5YO84/gbxXRezm5PYMl38RwGIaNH4B046x0Sdw9nm0Rje1vtLwYBwDKAc5Iz9Ot2uvi4/Huubk5N9QIQhXRCEIQAhCEAJradpbTY57yGtaJJOQCNp2ltNhe8hrWiSToFyntN2jftj3AOLaTTLWEcMnOjNx5zHzTPOYw+OPkY/aB25O0t9jTBZRzdJ7zyDaQJ7otbjnksVuquaViTg91wvEnJw4fQKZtVEEOk5z8hE2us8/a3UDq6nrGbfXNc1vmv1h6bvdlR1VxYwjugkk5CzRnrNiOhPNX2x7DXfOJ4bIAgDFBabHSJA6qRuncTKTAAJloMnxGcpjIC9hkrXZ3OBEgNEi3yzAIPrK5/GK+VM1d2MazFif3QSSCTiMQSRrJ4Qqavto90SZFyRYDnqOSse1Nb/2jjiLQ0tLoMd0OEydBJB8lzDfG+Gus3aXAcG0i/4giU3jul8rGy2je7GiXOnXlP8AKNEmhVfVv4G2zsTPrHnyyXMP/wAkFNxLC4vt330ySIzgF4aBfKDkpNTfVevf96dl7rGtBHPASTnqnvFYWZyum0HYfBIN3EOzPDvdeC8bVNvUA3AvfP7suWVRtEWc+oP5XSfQ3HorDd3Zzan+Mlo/DMmMrmbKd49d7UmW+nRaNcYZGENMYSLEWIixsLSn21788yJMH45lQdz7IKNJtNpc4DUk2OscrdFYGoZGc6GMxeBlZTUIFUCbSBYyTaeEnmE6KnO9rGcXkUtoOWGCcxxAzMxZe+2lpObRfKMOg0vmtYQCDALmnOYF/MkXXp8QOKThzAhwvaBHeGadbWJbPiA1iM+gCRXLgQXExkDk8DqDZaHrqZLoio4x/S7PjPhQygD/AMtzomxIGHkTGdlHrPJcAcTpBILXOkAm2M4uWnNTNz7LT2mr7NtVrnBskZwGkA694yU0m7qFvU2Tse731RhAF73kuIHDktjuTcIogF5xPGWcNHADjFpU7Yd3MpNhgzzJuTA+7ZKUu3j4pj3XJnyXLqBCEKyQQhCAEIQgBJe8AEkgAXJNgBxKUsH+0DfRJFBpOEQamE3J91pjIa3ztlquWXjNmxx8rpV9se0x2hxaw/4LDbTE4QcR4gaDzWO2jbsLSSQJ6AAJrfG9W0zBBuD731NhdYrbduxHxOeTlkQPhAtwC5NXO7rpusZqLrbd902icQ+/vRUO0bbUrHDTFnTpc9L5eiNi3Q6q6zS52fHz6c8uq2O6+zRpw4jE7OBbKO7xPS0prljgWY3J0zdz3CjTJnH7On1JwNk+oPqpm0OIIm4IDctW/nIVDsW2U3tp1GvDbFr2TJL571McwYyBm0K5rXY0iBFxEAS4eJ08pPVc1quju3bt9tSqUjB9rTcy+UubhE+a+bG4mktygkFucEZxMyJ6Ltm+d87S+m5uzO9lAIbVIEvkd2AfCCJOLMWyXHm7reSW3bUxQWn3jyJ1653878OU1U+TG7RKm1me83ENCDeOIm48iintgJ06Pbf/AFC6XUmcDm4XZa5jOOBB0Tuz7uc/wgPd+G0npNnDpfkr9T2l2do7QNZ/yVAfTFBWs7L7RUdEvcZcLEgkDWeqzu7d3UarxSdTw1CYAuJPJdF3DuFuzMDWizrkmM59Tw8lz8ti2EtWLdlzjxAdQRJ52lO0tnLriecmI6GdAnGY3GNRkYEHyjqnQSBIacUwcjnplYnmoaWIdRuM8ByIBkD1veUl9G5aTfSAc4ytbgnSXYTaWi8iIB4k8FEq74Y1ouHz+Gx6l32UXRscbfR+qwmWg94WFs/xExromtodTogmqSHRamDLjwgaDmbKr2jfNRzSyzWk6C8cC7Mqo2naG0wXvMAak+nVEu1v4dTeVI3ht9So8mcAywtJjKDPHgr79me5qr9uZWaHCnSDsTvdJLCAydTLgY4DosaN/USARjcDm1ogz/MTEeUrpH7GO01at7ag8D2dMB9OABgBcQWW8U2M5zPFdHFj+XZeaWcVsnTqKEIXa8gIQhACEIQAhCEBF3ptoo0X1D7rSeN9Ot4XGtt2sve50mXEu6kmZ+C6l24P/satyJwiRwxtlcjaySI92DygAydfviuTnvenTwzrah35/iEMDMR7rpNwIB/W2Sh7FuEvuRAjOIHkMlqRu0OMuBBzblccDHw5qXADIFwSLDNp5DX75qHnZNRbxMbn3cyk2xwkXJIMk8eZsf0UqlTBHhMXFjy/SevFOUxLTJPQgXkH0mfmnKDYyB0NjzhSOZobMKVdz2nC57SIAl2GxBvlLuM8hdWztte+jhcQ0DRokvnxYidY0HnmQodduEg5ZCM8jmSf5ovwlKpVZjU3I1uc50A1HTggaeNq3mxkWyNjkDoLfeaxva/czg727Bb3wNIMAngVsHUZEgc8NzEWExrz5LyqyxaRI7rb5m2gFiNb9eC3G+N2y9zVc+bsTdrYY/ijMZYhHiHAz8eqV2a3A81WmoyzfC4y2ToHAeLr6rQ7p7MYNqFRr+6C6GDxcCHaYcuZmBxWk7oAk3LuEknqPFlprAyCpln1qFmHe6YFBpdTLmglpIktEg5SLSBH3mn2gAERfnE/OJPyUWvtDKbHYjr4W3Mk6iYHEzrpoq+rvV7ziZLIMAzLr8SdZ4AKSurV3tO8GUwHOdhIzbcG/wDLOI20sFGZvwSfZiRoX8eIaDA85WeNMnFNyb3zPM+qkbC2AsyX48J9rCvXe/xOJBvBNp4xkFEcxTMKSKKSV1TpFFNRN4bEKkBwBEzBEiYVu2mEl9PRUl0nn2qqW66YyYAtB2M3s3ZtsZiMMePZngMUYT0xBqifu6ibRsknK6fDOy7JyY+eOq7yhVfZis9+yUHVLvLGyTmdJPMq0Xpy7eFZq6CEIWsCEIQAhCEBSds3OGx1MJDT3RJMWLgDfSxXJHiGxeR3dLjlGf6ruW0bO17Sx4DmuEEHIg6LmvaDspVoVHPY0upAS2p4i3Puu1EfiiPNcvPhb3HRw5SdM85/diZbkOLeHna/6JyoMjOKPeFiPuF77K4mBeLXEC1wcvvNKqtE5gkTlwm563/suOupIptmQSYOcx4S2LcJNp8k1jaORvMAm+mfA2T4JLRwIw+KBxnPP4cymgzUSJsbkwAO9lkfj0WAsXsc+YAAcbXnO33ooxdGl75kmdA2BqPvlIfhbfWNbE8CYy6jy4pitvCmy73taLTMNkAWEXdc5WujTUxgtbiBOQgZ2+vnkIXrocQD717TeBwF/hKz1btID/DBJnxGwPW8kC3DiVWb031VLjJwsgAsbYHOx1dfiU8m2WNTW3lSptaGkOcDdrbgcJIsM+JI9ZpXbe98zaXXix6Tw5Kv3QcTJ4k/RWbdnz6g/JJl10fGQqjs0tIXtCl4hxEqdstK/UJqo3C8Tlcff3qhspgsv1t9/BeULFSnU7/emSj7TROiyq43Scwr0lVYe4L3G8rNLeSxNUJp21NGq0/Zv9npqtFTaXOa03bTFnEcXE+HoL9Frtl7G7HTgtoMJGrpef8AqJXTj8fKzdcefyscbqduW09pxXAJHIEq23F2dq7S8dxzac957gWiNcM+I6Wy1XVGsAEAQBoLBKVsfjyXuufL5mVmpCadMNAAEACAOAGQSkIXU4ghCEAIQhACEIQAhCEBTby7ObKWue6iyQC4kDCbAknukSuG7f2gqMe5oDYOUzPMmDcwvoLeVPFRqDixw9WlfOm37N3yeX38lz8uM/x0cVpTe2Tx/wAtpvYku+5XtftXXdYBrRwAJsZnMxfoojN2yTyHz/RTaO6rBc9mMXlqv2jfW0YS7GQSC2QAM8z/AFWz+Sh7PsjnvDnEkkySbk8SSc1odo3X3WCM7/fqpew7shzfvQpfLXo8iFsuxRHX81Vb8B9qRkACT6LcDYgIWR7R7IfbyMsN/Mffqt4u6XkvSX2YZipOjQ/OR81oKdEEE9Pv4ql7GN/w3Hi93wctLQpQI8vTL4JOSflT4XohjYcw84+/VN7xo2+Ppmn6jZbz+vH1Xtc4mh3GD65/FK2e0VhkB3K/UfoluoSEnZhBIUimbI0oit2UK/7JbiFetLh/h04LrWcfdZ9TyHNUW27SGAk5C6veyv7UtgpUm0qgqUTmXObja5xzdLJPqLCFXhw3lupc/JrHp0xCjbDvGlWYH0qjajT7zXBw+GSkr0XmBCEIAQhCAEIQgBCEIAQhCAEIQgPHCVw3f26/Z1Xt/CcPoT9D813NYjt3uPE01WjLxecD5wfVS5ZuK8d1XNqVGzjz+QCn0KVvvim4gEaj8v0TtJ1vRcWTrh19GcP9P1UjZ6YxDz+qY9qMLeifZVgt8/mVPfamuk99G33xWW7R7P8A4o5t+RP0PwWqFSWrPb8Ix03HQ/CRPz+KfjvZM50r+zTg2kDoXmfM3WpmCOf9isnuyiW06jfw1Z6tJE/AnzWi2J+KiBmW2PlafvgjP2MEhosfMfX6rxmrfuHXHx+a8ZUm/ET5hNOMH4Tyzb+SnD022zp8ivccEpFV3e63UPtBtnsqbngiYIaDq6LffAJ5Nt3J7RO0bvaU+47wmSBeeXPosftDSRikkajh9VO3NvO54Okkczn9UzXOF5vqZ5jhzXVjPHpy5Xy7L7Pb6rbI/wBpQqOYdYNiODgbOHIrvXYTt0zbqeFxDdoaJcwWDhPiYCTbKRoTwIXz2aeE2PdPwPBWe6NrqUntqUXYarDiYf5hkDxafCRqCnmWqncdx9OoVF2M7VM3hsraze67w1GfgqADE3peQeB6q9V0AhCEAIQhACEIQAhCEABC8leoATW07M17S1wkOBBHIhOoQHJO1e4Dszjq1/hdxjNp56+qy9DbYtOX0P5Kw/bN23c/aG7NQPcoGahHvVYgt6NFurjwXOxv6pIxDqePXyXLnxb9OrDk/wBbmptnd/pLgfO4+abrby/hnSw+izVPfgh18xbrGX3wXjtt/wANvL7H3zXPcK6JlHQRt/cPSVTb12nG22YIg9f1j1Vbse8pYL6fRNbNtE4mu979fv0WYY6ZnVnsG0zP8wuODgO96jvKy2Lai2HHIzPXM/HEsxsm3BriDpmbeR6XIPUq4Y8jInC64I4wcuo+MpsoWVc1qmEyMs/VNVdqGSrNi3timlUPebaeI4+YSa9Thpoo2aqs7ibXqSAdR9/mo29aPtqUTeLf1Rb8vNN7LtGIR1Q59yNMvMfZT49UWb6Y6lSwVIJjQX5/BKrVZcTxv0urTtVu8h1OsMqskjhUbZ48zf1VLMiQuud9uWzxukmmLEcRP38lI3XV7wCiUagIPH6cl7Ja6eN/zRpkrWdi+03/AKdvHvGNnr2qcBfxf5XGejivoNrpuF8ub2GNkjMAOHlZw9Pku1/sj7TfvWxCm4zUoQwzmWGfZn0Bb/lVOPJPkx7blCEKqQQhCAEIQgBCEIBEr2U3K9lAOSs3297UjYdlc4Ee1fLaQ1xEeKNQ3P0Gq0Jcvnjt/wBpf3za31AZpN7lL+ge9/mMu9EuV0bGbZur3iSbkkmSZJJuSTqZ1Sf3UFONCcbmo2ryGRsTeCeGxiE4GpymUlp4ao7IRkYGcJ32ZCfaU4lMpttOAh3r/TqOuqsti24s7pu03B4cxy1TO1Urngo+66gINM5tu3+knLyPzCazcJLqpm9jJbUGdgY4jIqVs29ZAxKMNmIyNuBS27OOClZKpLr0cdW9m4uBlmvTQhSjVmCPeIjmP7LObwr+0dDfA06akajlwU3cu03a1xsDY8OR801w623Dk/LVaTe1LHsDiBJp1AegIE/7li8MGR5hdJ3Ps4fRqsOT3Yf+hoKwW0bKWPcx2bSQeoK3D0OafnTFOnwyOaCLQcx9lKYwgpdnkj3h8QR+qptHRTKncB/Cfgf1Wh/Zfvn903kxhdFOr/hnhDr0z5OgT1Wa2e4LDrbz0+KRjIDKgs5jonhex8j81s6Le31chQtzbf7fZ6VUf8xjX/6mgn4qauhzhCEIAQhCAEIQgI4XoQhDULfv/C1//iqf/W5fMtbToP8AaEIU81MCzkEtuaEKSp92QXtNCElMealtQhKY1VzP3xVPsf8AxXk75IQqT1UsvcXdLJe1PA/of9pQhTntRRbuyPVOUv4np8whCtUo6b2d/hf53fVY7tL/AMXV6j5BCFLH06OX+1VjkzS/jHy+QXqE8Ry+jlT+If6ikOyrf1f94XiFrK+juwX/AOt2T/4WfJX6ELonpz32EIQtYEIQgBCEID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276" name="AutoShape 4" descr="data:image/jpeg;base64,/9j/4AAQSkZJRgABAQAAAQABAAD/2wCEAAkGBhMSERUUExQWFRQWGRoYGBUYFhUWGBgXGBUYHRcWGBoYGyYfFxklGRYYIC8gIycpLCwsFiAxNTAqNScrLCkBCQoKDgwOGg8PGiwkHyQpLCwsLCwsLCwsLCwpLCwsLCwsLCwsLCwsLCwsLCwsLCwsKSwsLCwsLCwsLCwsLCwsLP/AABEIAOEA4QMBIgACEQEDEQH/xAAcAAABBQEBAQAAAAAAAAAAAAAAAgMEBQYHAQj/xABFEAABAwIDBQUGAwYEBQQDAAABAAIRAyESMUEEBVFhcQYiMoGRE0KhscHwUtHhBxQzYnLxI4KSsjRDosLSFSRzsxY1U//EABkBAAMBAQEAAAAAAAAAAAAAAAACAwEEBf/EACMRAQEAAgICAgIDAQAAAAAAAAABAhEDIRIxBEEiYRMyURT/2gAMAwEAAhEDEQA/AO4oQhACEIQAhCEAIQoG8t90aH8R4B0bm4+X1KLdDW09Cw+9P2guBiixsQbuMunkBb4qj2rtJXqETUcQ6JAJABOkN15KV5cYrOK107aNtpsu97W9SB81V7R2w2Zvvl39LSR6mAuc06xJEicRHHnI5utxTrKhAFrOyzMGDqAJPFylee/UUnDPtvG9tdn1xtHEty6wSrXY96Uqv8N7Xcpg+huFzB1bMWtJ4tN887m0JipXwuBBNrggnFlIj8KWfIynuGvBPp2BC5/uHt09hwV++0DxjxD/AM/nbyW72baW1Gh7CHNNwQunDOZ+nPlhcfZ1CEJyBCEIAQhCAEIQgBCEIAQhCA8hC9QgBCEIAQhCAEIWX7XdpvZA0qTh7QjvOzwCxvwJHoL8FmWUxm62S26j3tJ2wbSxUqJDqosTmGHpPedy/ssM6o6qZecRObr55zPzB4aoZRJGK9hJyt0JsRyvqnPZ3xRPU53sZN7m8ADILhz5Lk7MMJi9pxF7jQ2z+F+UwF6IbzHWRHIxaBckZyksBcZzBtM5+ZMgkqXs2zwJuDJg5wBn3vTIBR2ro1TbinKBrkDM91sjTlxTz9iOUXNshABPE2T9KiB7newsGZJIk5mOqVRojCe6Lth0i/dJgXN8znxQNmDs8QSP6W2ImDncfVeVNmE5Ak6gggNtOvFTHg2NpFhl3RMX8k2aegiJIJMQZvb1RobVNTZAJEkAXyIknO88lY7h34/ZnyZdScTib/3N4H5jyhD6OoEDlqTlMHkFEqU/9RuBw101ifRGNuN3GWeU1XVdm2ltRgewhzXCQRqE6ub9mu0R2Z+F5/wXnmcBjxAcMgf0vcbf+0BuVFkmYxVO6I4gC/rC78eXGzbjy4rLqNghcq27tRtVTxVXN4CmcA+F/iqyptD3HvEnq4u+ZKy80+o2cNdkdtDRm4DzCT++U/xt/wBQ1y1XGH0MpA6ZfYXrmDCZi/w+CT/o/Rv4P27UyqDkQehlKXEKDywy0lrtC0R8QQfmtLuztxXpBuM+1beQ6zuXe/MFNjzy+2Xhs9OlIVbuXtBS2ppNMmRmx1nDgYnI8VZK8svcRs0EIQtYEIQgBCEIAQhCAqe02/BstEvsXmzG8T9QBf8AuubYi8l5cXOdcmJIPEycsraRKldrd9+320hpOCjiYNRibOIwP5oGegTVGTkDEtBkgADX4/Erh5s93Ts4sdTZ2lTEnDOp4uGG0zkBK9fTBMt0InUnK4JNtbfnf0XaS25OIRJDYJybw08lIogk4Z8QIsIMgXdwgcR+q59raNtogG891xucjJzw63ET1TwouM3xGzTEAXu51768dE6xpGgI1BuREYRBuP1SpHAywE2MSSJgYrT56rRt4KZzJMF3AyA1vHqkhjgBizwGIpnOc9b5d1POZkLggR4dX62PDNOVKcAkOIAaBMOMc/kt0XZp7ZEEn3sRwxJtY24nRR/atc2fdIBDQ4eZEjpdSS/xd+x92bmXAajLukJLnzcEOdhtdpBEj1GQRobRqh1MychFs5BtyHxTFRkHME3vkIByvrhcpj6Jkw0E3ki0GPseaZcyQWxAsSZzkRIkcvilNtWVGA84sOJP5/mojgG5mw1Vu6TePEBB1tHeMfFQNppA2i2pHMG3MXjyRLoXs2X20j4fBNk2+9FUVKMFhBu0gT+JswWnqPircgDMfJVpJ2SXiI166enDmkVHg8I66jpdekzEfS/mUGl0jpAj80mzENafzv8AYKTVcRkPKdPMXCdNPlp9+fmkPaGicRnje4+hQDmw7xdReHsdhc3W+WoPFp4FdL7OdsaW0hrSQysZ7mYMZlpyI5Z2PCVyeoXGYExfSTbO1ouvRVgzcYb9AMiDYiFTj5LgTPCZO8IWe7G9ohtVGHGarIDzYYpmHCOIF+crQrvl3NxxWauqEIQtYEIQgBMbftPs6T6h9xrnf6QT9E+qrtUD+5bTH/8AJ/8AsKy+mxyDYnkkuJu7vSNS4gn4T6dFd7CRhBiB3XEk9RPOxy4kqg2F/WJ01vmJ0/8ACNVa0W2Bie7kTo1xuOBm5815WV7ejIsRoTo7Twknh0un8sQMBo0OZE2jq4WTGz1nAS5wg5wLYuJGhHwUpveyAGUB15jLD6EojadoUwb3GK5Lr/EmBEZA6J6lTJABv7x8sgAb/wBk0Kegm8RmBbPr+qcL7X7uJ0EixDWg355R0ctLaUzjqbgC3edYZ2kBOVHW43ALbiw6ZpBcYa2WwMTziBBi+GNLa9Ee0kNOAiR3i0ggTEzcEm5vGhysmKUC+0XcIBuCIgzE9U1Fj3Thw3JAJB4W87JVWo24nCAbGIybkC4CRGo4cikteHCQRERa05GbG1vmhpmoRh0AEx3S0kYB6m/00XtUwdDAENEgWNozS6hsc9cImdLAzzSHnvG2eLveGDAJ/ulaYqAc54iDAy66qr3qZgNtPCRbOcuZU3bHiIb4pnTUZ/02Ub2UDmdYMD0FgiMyv1FWzYZdeIHz0Cmu2SCMpAzHy4qUNjwjENRYGTmbkyRfyXopBxOZAzOhPBa2TSBhjDN/oOqbjKAZk56/mptTZjoLnSRYJp1LM90Rk05+UgLGoWJwOmcAameF0k0hnrMGYyPzU6m24FyQLggC3UfNJdSmIESZ4GOoIlGhtE9la2h5hsc03UeG5nHFoEKRUZPiviNtLDUkfNRjUueBOUaDmtYs+zG8js+0MfMN8L2g+44584zHNdhXGez+x+12qkBEF4vbwsMu0uYaV2ZdnB6cvN7CEIXQgEIQgBRt47L7WjUp/jY5v+ppH1UlCA4HsT4Bkd4TivBMG4PDI+quNndByBjiYyJkRxM/C11G7TbL+77dWYYw4vaNF4wvl0csyPJGxC4kA6TOrdDx4ryuSar0sLuLlgyybedSYN7cfndOUiWySCeOcSYzGn6qHSykAX0mSQ46HU9b2Upm0Se9Lj7wg+EZEa6c0hkqnWtdxGGAIv8Ar/ZSSQ7Id0DAdYOtvgo1KmDoBqCTnnYkZ6ZpdJsmSQYJJBBsQLQRpmmKkvbJIBk2AvAtpeycc04u8L2EDUXOhUK7W3LmgS6LVMUzAkybE5Aj0UilUIaMi7Dm0EEmwOpi/VaUVXEwMWclonnaeUJTjaYmfKCLD5I5ThByJuZAy4+qVUbDeDY715InMweq0GqrAZtJMySMibEgj7uou17Q1tm3cDJGIwRESeA5DVe7VtM2ZYXBOUjkmKVE3wAudmfv7yQzZunQPNzj6wOPAJ+kxo71y3UhpmYkSCbAZZL0NwgnMSO9BDgeGYtdJdUM4Q24HdsZPAm/eyRtsmnjXw64BnKRhgXIMhNVQQCHEQNTcucZtiHLzXpJguGU94tAEzpBH3KWKUxhIxcG5jiSLzHBY0irRJEPNzrIsOoTBwgh0WGQmZ4yDcdVJbRbmCS0GHd0hxOogD6JX7teQBiPRwaLJmK6oRExn4jYkn8NxbReezfiEy0u/wClsZWkKcMLTEjDoBbE618LhkmKwGE2nUuwXI/CIKAiO2YGdSbNyHXMfdlGdTLZ0juAQ7PWdFPFVxi94ymQGggZG/ml7Bup1WqGMFzZtjAGrzGnFEm/Qt00/wCz/czQ01zBN2M5AWefM2/y81s1H3fsTaNJlNvhYIHPiTzJv5qQvRwx8Zpw5ZeV2EIQmKEIQgBCEIDnn7Vd0fwtobYz7NxjQ3ZPniH+YLHbA7FeGyLZ4bza2kXHpNl1bt2Gf+n7QanhDC62eJpBbn/MAuO7JUkAiOIOYsLX0zmDlC4fkY6u3ZwZbx00FAyHeG3eyt4Zjln8FKDpgXIEWgiQReDM2UXZa4dEuDch3RaJkH1gR+cKXTfcQ4gXI7sCZu3iLC3Vcq54MGkm+K5wnC28SMxOh4lS2VYBIdcQLCCeJ6/ko5yIEu/l6XPW6WHWEQIEiSZA4T+a0JDXZd0G8tce6YbfMWN4zjNPBkm2c2J7pOpAIEG5UanbI4rAgTBuZOdikv20e7rJyiCeWqaFvR2s+JJ708QRB4SJE8+Si7ZtGIkmw4T0zUfHeGiT+FoH9gLJLZnvxyAdYRcn+bh5oL3TheYEXBMEiLdOKXTqtAaCHQRd0QTyN8+Qskv2i7YBBzuBBHC2qSXNvew62ItkDxSnk09ftOvTjGfvCUe1v+hOvunRJJFuOWsHqck4MOKIsQDBBnO2G+XNaHhJkiDIyyaW6iDqUmnXkEEgA6uMuPpp0XtENJPdDw2YaW3HwzIkWTjdoIktDsxwLW8gDcW5LWEAOtLiJsBEAN66dSnTQAzktGU3DjHEXzTb3uNmgyTfCQHGRF26DmvHtOIOlrTEEk4Y4gB2Z/RbGB2zxMZ+8QQ4N5Qbpt7gACAT+G5bEZkiUurTtMyT7hgEcyRn+qTS2TGYhzr6tuTwEZ+SZiIGkmGd8k5YO84/gbxXRezm5PYMl38RwGIaNH4B046x0Sdw9nm0Rje1vtLwYBwDKAc5Iz9Ot2uvi4/Huubk5N9QIQhXRCEIQAhCEAJradpbTY57yGtaJJOQCNp2ltNhe8hrWiSToFyntN2jftj3AOLaTTLWEcMnOjNx5zHzTPOYw+OPkY/aB25O0t9jTBZRzdJ7zyDaQJ7otbjnksVuquaViTg91wvEnJw4fQKZtVEEOk5z8hE2us8/a3UDq6nrGbfXNc1vmv1h6bvdlR1VxYwjugkk5CzRnrNiOhPNX2x7DXfOJ4bIAgDFBabHSJA6qRuncTKTAAJloMnxGcpjIC9hkrXZ3OBEgNEi3yzAIPrK5/GK+VM1d2MazFif3QSSCTiMQSRrJ4Qqavto90SZFyRYDnqOSse1Nb/2jjiLQ0tLoMd0OEydBJB8lzDfG+Gus3aXAcG0i/4giU3jul8rGy2je7GiXOnXlP8AKNEmhVfVv4G2zsTPrHnyyXMP/wAkFNxLC4vt330ySIzgF4aBfKDkpNTfVevf96dl7rGtBHPASTnqnvFYWZyum0HYfBIN3EOzPDvdeC8bVNvUA3AvfP7suWVRtEWc+oP5XSfQ3HorDd3Zzan+Mlo/DMmMrmbKd49d7UmW+nRaNcYZGENMYSLEWIixsLSn21788yJMH45lQdz7IKNJtNpc4DUk2OscrdFYGoZGc6GMxeBlZTUIFUCbSBYyTaeEnmE6KnO9rGcXkUtoOWGCcxxAzMxZe+2lpObRfKMOg0vmtYQCDALmnOYF/MkXXp8QOKThzAhwvaBHeGadbWJbPiA1iM+gCRXLgQXExkDk8DqDZaHrqZLoio4x/S7PjPhQygD/AMtzomxIGHkTGdlHrPJcAcTpBILXOkAm2M4uWnNTNz7LT2mr7NtVrnBskZwGkA694yU0m7qFvU2Tse731RhAF73kuIHDktjuTcIogF5xPGWcNHADjFpU7Yd3MpNhgzzJuTA+7ZKUu3j4pj3XJnyXLqBCEKyQQhCAEIQgBJe8AEkgAXJNgBxKUsH+0DfRJFBpOEQamE3J91pjIa3ztlquWXjNmxx8rpV9se0x2hxaw/4LDbTE4QcR4gaDzWO2jbsLSSQJ6AAJrfG9W0zBBuD731NhdYrbduxHxOeTlkQPhAtwC5NXO7rpusZqLrbd902icQ+/vRUO0bbUrHDTFnTpc9L5eiNi3Q6q6zS52fHz6c8uq2O6+zRpw4jE7OBbKO7xPS0prljgWY3J0zdz3CjTJnH7On1JwNk+oPqpm0OIIm4IDctW/nIVDsW2U3tp1GvDbFr2TJL571McwYyBm0K5rXY0iBFxEAS4eJ08pPVc1quju3bt9tSqUjB9rTcy+UubhE+a+bG4mktygkFucEZxMyJ6Ltm+d87S+m5uzO9lAIbVIEvkd2AfCCJOLMWyXHm7reSW3bUxQWn3jyJ1653878OU1U+TG7RKm1me83ENCDeOIm48iintgJ06Pbf/AFC6XUmcDm4XZa5jOOBB0Tuz7uc/wgPd+G0npNnDpfkr9T2l2do7QNZ/yVAfTFBWs7L7RUdEvcZcLEgkDWeqzu7d3UarxSdTw1CYAuJPJdF3DuFuzMDWizrkmM59Tw8lz8ti2EtWLdlzjxAdQRJ52lO0tnLriecmI6GdAnGY3GNRkYEHyjqnQSBIacUwcjnplYnmoaWIdRuM8ByIBkD1veUl9G5aTfSAc4ytbgnSXYTaWi8iIB4k8FEq74Y1ouHz+Gx6l32UXRscbfR+qwmWg94WFs/xExromtodTogmqSHRamDLjwgaDmbKr2jfNRzSyzWk6C8cC7Mqo2naG0wXvMAak+nVEu1v4dTeVI3ht9So8mcAywtJjKDPHgr79me5qr9uZWaHCnSDsTvdJLCAydTLgY4DosaN/USARjcDm1ogz/MTEeUrpH7GO01at7ag8D2dMB9OABgBcQWW8U2M5zPFdHFj+XZeaWcVsnTqKEIXa8gIQhACEIQAhCEBF3ptoo0X1D7rSeN9Ot4XGtt2sve50mXEu6kmZ+C6l24P/satyJwiRwxtlcjaySI92DygAydfviuTnvenTwzrah35/iEMDMR7rpNwIB/W2Sh7FuEvuRAjOIHkMlqRu0OMuBBzblccDHw5qXADIFwSLDNp5DX75qHnZNRbxMbn3cyk2xwkXJIMk8eZsf0UqlTBHhMXFjy/SevFOUxLTJPQgXkH0mfmnKDYyB0NjzhSOZobMKVdz2nC57SIAl2GxBvlLuM8hdWztte+jhcQ0DRokvnxYidY0HnmQodduEg5ZCM8jmSf5ovwlKpVZjU3I1uc50A1HTggaeNq3mxkWyNjkDoLfeaxva/czg727Bb3wNIMAngVsHUZEgc8NzEWExrz5LyqyxaRI7rb5m2gFiNb9eC3G+N2y9zVc+bsTdrYY/ijMZYhHiHAz8eqV2a3A81WmoyzfC4y2ToHAeLr6rQ7p7MYNqFRr+6C6GDxcCHaYcuZmBxWk7oAk3LuEknqPFlprAyCpln1qFmHe6YFBpdTLmglpIktEg5SLSBH3mn2gAERfnE/OJPyUWvtDKbHYjr4W3Mk6iYHEzrpoq+rvV7ziZLIMAzLr8SdZ4AKSurV3tO8GUwHOdhIzbcG/wDLOI20sFGZvwSfZiRoX8eIaDA85WeNMnFNyb3zPM+qkbC2AsyX48J9rCvXe/xOJBvBNp4xkFEcxTMKSKKSV1TpFFNRN4bEKkBwBEzBEiYVu2mEl9PRUl0nn2qqW66YyYAtB2M3s3ZtsZiMMePZngMUYT0xBqifu6ibRsknK6fDOy7JyY+eOq7yhVfZis9+yUHVLvLGyTmdJPMq0Xpy7eFZq6CEIWsCEIQAhCEBSds3OGx1MJDT3RJMWLgDfSxXJHiGxeR3dLjlGf6ruW0bO17Sx4DmuEEHIg6LmvaDspVoVHPY0upAS2p4i3Puu1EfiiPNcvPhb3HRw5SdM85/diZbkOLeHna/6JyoMjOKPeFiPuF77K4mBeLXEC1wcvvNKqtE5gkTlwm563/suOupIptmQSYOcx4S2LcJNp8k1jaORvMAm+mfA2T4JLRwIw+KBxnPP4cymgzUSJsbkwAO9lkfj0WAsXsc+YAAcbXnO33ooxdGl75kmdA2BqPvlIfhbfWNbE8CYy6jy4pitvCmy73taLTMNkAWEXdc5WujTUxgtbiBOQgZ2+vnkIXrocQD717TeBwF/hKz1btID/DBJnxGwPW8kC3DiVWb031VLjJwsgAsbYHOx1dfiU8m2WNTW3lSptaGkOcDdrbgcJIsM+JI9ZpXbe98zaXXix6Tw5Kv3QcTJ4k/RWbdnz6g/JJl10fGQqjs0tIXtCl4hxEqdstK/UJqo3C8Tlcff3qhspgsv1t9/BeULFSnU7/emSj7TROiyq43Scwr0lVYe4L3G8rNLeSxNUJp21NGq0/Zv9npqtFTaXOa03bTFnEcXE+HoL9Frtl7G7HTgtoMJGrpef8AqJXTj8fKzdcefyscbqduW09pxXAJHIEq23F2dq7S8dxzac957gWiNcM+I6Wy1XVGsAEAQBoLBKVsfjyXuufL5mVmpCadMNAAEACAOAGQSkIXU4ghCEAIQhACEIQAhCEBTby7ObKWue6iyQC4kDCbAknukSuG7f2gqMe5oDYOUzPMmDcwvoLeVPFRqDixw9WlfOm37N3yeX38lz8uM/x0cVpTe2Tx/wAtpvYku+5XtftXXdYBrRwAJsZnMxfoojN2yTyHz/RTaO6rBc9mMXlqv2jfW0YS7GQSC2QAM8z/AFWz+Sh7PsjnvDnEkkySbk8SSc1odo3X3WCM7/fqpew7shzfvQpfLXo8iFsuxRHX81Vb8B9qRkACT6LcDYgIWR7R7IfbyMsN/Mffqt4u6XkvSX2YZipOjQ/OR81oKdEEE9Pv4ql7GN/w3Hi93wctLQpQI8vTL4JOSflT4XohjYcw84+/VN7xo2+Ppmn6jZbz+vH1Xtc4mh3GD65/FK2e0VhkB3K/UfoluoSEnZhBIUimbI0oit2UK/7JbiFetLh/h04LrWcfdZ9TyHNUW27SGAk5C6veyv7UtgpUm0qgqUTmXObja5xzdLJPqLCFXhw3lupc/JrHp0xCjbDvGlWYH0qjajT7zXBw+GSkr0XmBCEIAQhCAEIQgBCEIAQhCAEIQgPHCVw3f26/Z1Xt/CcPoT9D813NYjt3uPE01WjLxecD5wfVS5ZuK8d1XNqVGzjz+QCn0KVvvim4gEaj8v0TtJ1vRcWTrh19GcP9P1UjZ6YxDz+qY9qMLeifZVgt8/mVPfamuk99G33xWW7R7P8A4o5t+RP0PwWqFSWrPb8Ix03HQ/CRPz+KfjvZM50r+zTg2kDoXmfM3WpmCOf9isnuyiW06jfw1Z6tJE/AnzWi2J+KiBmW2PlafvgjP2MEhosfMfX6rxmrfuHXHx+a8ZUm/ET5hNOMH4Tyzb+SnD022zp8ivccEpFV3e63UPtBtnsqbngiYIaDq6LffAJ5Nt3J7RO0bvaU+47wmSBeeXPosftDSRikkajh9VO3NvO54Okkczn9UzXOF5vqZ5jhzXVjPHpy5Xy7L7Pb6rbI/wBpQqOYdYNiODgbOHIrvXYTt0zbqeFxDdoaJcwWDhPiYCTbKRoTwIXz2aeE2PdPwPBWe6NrqUntqUXYarDiYf5hkDxafCRqCnmWqncdx9OoVF2M7VM3hsraze67w1GfgqADE3peQeB6q9V0AhCEAIQhACEIQAhCEABC8leoATW07M17S1wkOBBHIhOoQHJO1e4Dszjq1/hdxjNp56+qy9DbYtOX0P5Kw/bN23c/aG7NQPcoGahHvVYgt6NFurjwXOxv6pIxDqePXyXLnxb9OrDk/wBbmptnd/pLgfO4+abrby/hnSw+izVPfgh18xbrGX3wXjtt/wANvL7H3zXPcK6JlHQRt/cPSVTb12nG22YIg9f1j1Vbse8pYL6fRNbNtE4mu979fv0WYY6ZnVnsG0zP8wuODgO96jvKy2Lai2HHIzPXM/HEsxsm3BriDpmbeR6XIPUq4Y8jInC64I4wcuo+MpsoWVc1qmEyMs/VNVdqGSrNi3timlUPebaeI4+YSa9Thpoo2aqs7ibXqSAdR9/mo29aPtqUTeLf1Rb8vNN7LtGIR1Q59yNMvMfZT49UWb6Y6lSwVIJjQX5/BKrVZcTxv0urTtVu8h1OsMqskjhUbZ48zf1VLMiQuud9uWzxukmmLEcRP38lI3XV7wCiUagIPH6cl7Ja6eN/zRpkrWdi+03/AKdvHvGNnr2qcBfxf5XGejivoNrpuF8ub2GNkjMAOHlZw9Pku1/sj7TfvWxCm4zUoQwzmWGfZn0Bb/lVOPJPkx7blCEKqQQhCAEIQgBCEIBEr2U3K9lAOSs3297UjYdlc4Ee1fLaQ1xEeKNQ3P0Gq0Jcvnjt/wBpf3za31AZpN7lL+ge9/mMu9EuV0bGbZur3iSbkkmSZJJuSTqZ1Sf3UFONCcbmo2ryGRsTeCeGxiE4GpymUlp4ao7IRkYGcJ32ZCfaU4lMpttOAh3r/TqOuqsti24s7pu03B4cxy1TO1Urngo+66gINM5tu3+knLyPzCazcJLqpm9jJbUGdgY4jIqVs29ZAxKMNmIyNuBS27OOClZKpLr0cdW9m4uBlmvTQhSjVmCPeIjmP7LObwr+0dDfA06akajlwU3cu03a1xsDY8OR801w623Dk/LVaTe1LHsDiBJp1AegIE/7li8MGR5hdJ3Ps4fRqsOT3Yf+hoKwW0bKWPcx2bSQeoK3D0OafnTFOnwyOaCLQcx9lKYwgpdnkj3h8QR+qptHRTKncB/Cfgf1Wh/Zfvn903kxhdFOr/hnhDr0z5OgT1Wa2e4LDrbz0+KRjIDKgs5jonhex8j81s6Le31chQtzbf7fZ6VUf8xjX/6mgn4qauhzhCEIAQhCAEIQgI4XoQhDULfv/C1//iqf/W5fMtbToP8AaEIU81MCzkEtuaEKSp92QXtNCElMealtQhKY1VzP3xVPsf8AxXk75IQqT1UsvcXdLJe1PA/of9pQhTntRRbuyPVOUv4np8whCtUo6b2d/hf53fVY7tL/AMXV6j5BCFLH06OX+1VjkzS/jHy+QXqE8Ry+jlT+If6ikOyrf1f94XiFrK+juwX/AOt2T/4WfJX6ELonpz32EIQtYEIQgBCEID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4278" name="Picture 6" descr="http://4.bp.blogspot.com/_jX6JUo7iv-Q/TTBygqVETUI/AAAAAAAAAAY/grLMcAqSaFo/s1600/jardicentro_chapeu_palha_b_jc0906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332656"/>
            <a:ext cx="4476750" cy="44767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3568" y="5013176"/>
            <a:ext cx="8229600" cy="1143000"/>
          </a:xfrm>
        </p:spPr>
        <p:txBody>
          <a:bodyPr/>
          <a:lstStyle/>
          <a:p>
            <a:r>
              <a:rPr lang="pt-BR" dirty="0" smtClean="0"/>
              <a:t>calças</a:t>
            </a:r>
            <a:endParaRPr lang="en-US" dirty="0"/>
          </a:p>
        </p:txBody>
      </p:sp>
      <p:pic>
        <p:nvPicPr>
          <p:cNvPr id="4098" name="Picture 2" descr="http://mundoinformativo.com.br/wp-content/gallery/calca/calca-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188640"/>
            <a:ext cx="3230848" cy="45366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5013176"/>
            <a:ext cx="8229600" cy="1143000"/>
          </a:xfrm>
        </p:spPr>
        <p:txBody>
          <a:bodyPr/>
          <a:lstStyle/>
          <a:p>
            <a:r>
              <a:rPr lang="pt-BR" dirty="0" smtClean="0"/>
              <a:t>biquini</a:t>
            </a:r>
            <a:endParaRPr lang="en-US" dirty="0"/>
          </a:p>
        </p:txBody>
      </p:sp>
      <p:pic>
        <p:nvPicPr>
          <p:cNvPr id="53250" name="Picture 2" descr="http://ego.globo.com/platb/files/2424/2012/11/montagem-biquinis-EGO-cop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620688"/>
            <a:ext cx="3014288" cy="36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5013176"/>
            <a:ext cx="8229600" cy="1143000"/>
          </a:xfrm>
        </p:spPr>
        <p:txBody>
          <a:bodyPr/>
          <a:lstStyle/>
          <a:p>
            <a:r>
              <a:rPr lang="pt-BR" dirty="0" smtClean="0"/>
              <a:t>sunga</a:t>
            </a:r>
            <a:endParaRPr lang="en-US" dirty="0"/>
          </a:p>
        </p:txBody>
      </p:sp>
      <p:pic>
        <p:nvPicPr>
          <p:cNvPr id="50178" name="Picture 2" descr="http://image.brazilianbikinishop.com/images/products/SungaMarinho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88640"/>
            <a:ext cx="6796261" cy="4536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5013176"/>
            <a:ext cx="8229600" cy="1143000"/>
          </a:xfrm>
        </p:spPr>
        <p:txBody>
          <a:bodyPr/>
          <a:lstStyle/>
          <a:p>
            <a:r>
              <a:rPr lang="pt-BR" dirty="0" smtClean="0"/>
              <a:t>maiô</a:t>
            </a:r>
            <a:endParaRPr lang="en-US" dirty="0"/>
          </a:p>
        </p:txBody>
      </p:sp>
      <p:pic>
        <p:nvPicPr>
          <p:cNvPr id="49154" name="Picture 2" descr="http://www.lojasrenner.com.br/images/variant/large/529641764-07_z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332656"/>
            <a:ext cx="3604948" cy="4176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data:image/jpeg;base64,/9j/4AAQSkZJRgABAQAAAQABAAD/2wCEAAkGBxQTEhUUExQWFhUXGB8bGRgYGR8gHRsgICIfHyAgIiAgHCggISIoIBwgJDIiJSkrLi4uHSAzODMsNygtLisBCgoKDg0OGxAQGywkICQvLCw1NCw0LCwsNDQsLCwsNDQ0LCwsLCwsLCwsLCwsLCwsLCwsLCwsLCwsLCwsLCwsLP/AABEIAMsA+AMBEQACEQEDEQH/xAAcAAADAQEBAQEBAAAAAAAAAAAEBQYHAwIBAAj/xABJEAABAwIEAwQHBQUGBAUFAAABAgMRBCEABRIxBkFREyJhcQcUMkJSgZEjYqGxwRUkM9HwNENyc+HxU4LC0hdEY4OiJXSSsvL/xAAaAQACAwEBAAAAAAAAAAAAAAACAwEEBQAG/8QAPBEAAQMCBAIJAgQFBAMBAQAAAQACEQMhBBIxQVFhBRMiMnGBkaHwscEUM0LRI1Ky4fFicoLCJDSSokP/2gAMAwEAAhEDEQA/APeV0yKNb9P+03Xqxxs6ArXpbO4MEmSN99gbYza9QuAcRYcFZY0NJG6W1ud1FE0KOmeUt4o7apq3SYbCjAACtUW5eO0kwbX5xnMxoAFBGWwTSk4kqKGhU8/UCpcWZbhUpv7IHMg72G2EB5fVyskJlmtkoyl47VSUSKitOp2oUeyZasUJjnJ3vf8AxAYcAS4hp0S5gSUO9xs1S0SHnKdbblQlQbbDitZRbvFZnSdjO98c1r3ktB87riQ0TC6cO8SFGXesIp3hqcKUNoU4844IkEqUCQN77AR1xz8xfGZcIDZhI15zXaG0+sIy1LytLbakrLhAi6lrlU35xuOuJL7nV0a3UBvlKMzHjeqadaoaJ1LroEOPP6pCpMzsLCDIB6AdYYOyXvJAUuN8oXTi/wBIT1Kyabtf34RrdQiGxN4SFXPdO8ETg6bC4zt4qHOAEbqUp6avTTuPdu+4txuQA6oBAVBKySqBAny+uIdiGuqBugBXBhDZVVlPFb9HRU61n1tJUO0UlyVBBmY31FOx8r7yEhxdVcJjxTD2WA6ojifirM6dJqmuxVRmFJC0qC9KogHvC8mLYZSLX2JMoHyLhCZrxK48y3W0+YqpwdKXG1SptKoMiNMzPPYjpgRma7I4E+BUmCMwsvlFxXUNvpU60agKRrFTThaSUKkEludKoI6A4KczbGDwKHQ6SiePeJk0dUwtbK3BoCw42+tuTJkKR7CrDnvfBUg94LZUvhpmFoeZVIrMnW4juh+lKhPLUibx0xYe7q6RJ2CW0FzwG8VilJla2S2S4ladS9goGS05cyb2TzuJPU4p4bF06xeGtIMDWNM7f3+QFqYSjUZjA6pEunTkPl9eK0XPqd85jTrQiWUqZ7RehJ0nuR3iNQ5bHFyrTacSx51Aduee0wVlNa8sJFSB/Le6muOmpzOpMgXT3ibABCSSfL9cBUc6o04cGJdJ5CG/PLmtDA1RhWHFFuYjstHFx0HkJJXf0VslOYLkEfZL+V7jzBn5EYfUxLq1Bgf3m5mnjIAE+YA8weKTjaTGvz0u4+HN8DNvEGQpHLz+8p/zT9ZP6YwD+X5D7K6KmHdhw0Dth9T1LXGfAiB5cl7C57TSAFCxJG53BN72IHLb5nWqBkM6wuLbTGovo36+JKPo5tQYiWRJmJ07p18/ZOs+2o9/7Extt7Hhbyw3pCPxLomJOsz5zeeM3VSh/qJmf0xl84tH8sW4ITNWlqSnT3h2zwgD2ftVm6pi9iASPLBGhUq4PD5Lw1u3+nifp5ouisXh6GIxHWmJOpNiJ0DBckXvfhF7gMAt05LiTZxSiDe0NnqOXiPPCqlP/wAnI+R2WzGur7j7Kth3ZqLjStL3Ry0i+0KgLSTlyVFDilJqiEqSToTLaJ1ja+wtM8xsVO080NYDrmfOKCVuIK/4K/b69m57P3enzxUvDpjU6eG/NbFD8xumm3358fJG0fGFOGxL8DSAfsndSSQIGoJgeyq15BUNgI9o2MrRlMxO0EDUxyn6c15mCDCQvEdgxM6exTIG8Sufwx4+tPajj9yvS4aetoxrkb/Q5XHBbqVV7ik+9SLM8tJI0AeSYEchA5YT0K1zXwdj+0+6DpgAYMAbGPPKZ99eOqjcupWlJcUtYCknuiYInZYE/aEqhOkbTt3tSdHAUaDqTzU8+Q5fOXIvxFR9J4GGFiT/AMjJlp4AST6le6ygLzTdS26XK5lJWWyAHXEk7QlWruiYO5xWa4SWEdkrEIMB26+0dOzl9IP2i2pwVbmst6TKLAyZIuD0M+cYMl1R/Y2CizR2t0c9w1UvVbT1I/8AuSkp06VQEpt3dMXk3mPywtrmZC0jtIiHTINlzr89rBmHZJbaUw2uBqSlQ2gnULpUenIjniA2m2lJN10uLoiybDiZisq15dU05gKISsX5cxEpmbEHkDgmtIYKkqCQXFqN4jq3ssYaaoaXtGoMqJsnpYGZ3M4loDj2nQud2RYJEeKE1lCKg07SqmnIICjaQRJHTuiYOIcOrqZCbHdcO02UDluS0WbkuIcVTVdytlJmI3UAQJFweoM4bL6PZ1CGA++668R0VD2YpaquKahggKWUGSOQ2vYi98BTa9ri9g19FLiCIJRGYvroG6VugSh+lcstQGtSyrcmNgRPztgey8uzmCiu0CNF8eGWNVSXFPNMuNyVoQFESRBEDuhVrwJ674hoqPZGxXEtDl3rODGaxJrHK1wUhGtIjSlKBbY7XHTBseaYygXQlua5SeizKlU6mgpmEPUoWkuOuEyuOY2sJtO8Yl7SwdY43XAhxygJnnPHa2X0U1DTIUGkxHkJgAbAATiKdMOZncYXOdBgKsGVIr2GXq6nLbiO9omYg+HI9D88DOU2KKMwuqPNqkHJXFsylPqqiiEgEDTa0R8sXQ0GlB0hVnkgkhYfTVa1VKEF1a0ALI1JAv2Sr2QmYJI/nM4VQosZTe4MAMDT/e3mfFaXRb89cFziSCbHhl97+nOVofEyVftakIcAEsyjVBV7Gw54vGrTbUDHNJcZg7DXW/2KTRaThnkC1thy3i3qk3HTsZlUiJumRMSNCOfK4BxReHUya0SJykeQI9/l03C0vxNA0Q4Ne052k6cHA8st/JEeiyo116jv9ksz1mL+XT+RGH1cI+iM9TvuzE8Bpby32m2oKViatMsZRo9xlhxMyST4m8KNy7+0p/zT9ZP6Ywnfl+Q+ys0qtDqSwDt9Y+fHK72y2jivYbP2spkKMpEi4iPl3gd/PnJ1y9rSwtflIIkx3TIvztB9tk7Agvr5S3MLjLx7Jtykz6p5n+1HuP3Ji3/JztywzpEzinEHNc3487cVVw5yjLdt+7tY6GdMu07qbrMneW86tKCU9u5G1++qSEk32gx0g4PD4eq/D0XNFsrOH8ovBt/hBh8bh6L6zahglxvcW0iQCRvfnZPc2kjcOnUBJhIUdLQvBAF7biOo3wGP/wDadJ/Q2/8A97X+h8Ejo9wGHzDsjMdLx3fWEX2pGXpAqAgGpMsRd3uN3teE7wRG3OBiu7TXdTW/PZf5dCKXJHeUqGVjvD2fs3O6Lnuj9TinlgOsB2j9NdBf18VsYcEVG2AttvzPNL6PhqrLHZJSx9opKgrtTsAm0Rc9wHVun7Tko49OOj6Zc2q4us1w8yTB5DtGW6OMHZYJxJNUVABaPYAfbVeH/wCzszt2CZjzXjztWZd4/crew351GP5G/wBDla8BOpVWK0iB6muP8MjT5QP9zhfRDXCrfj72lD01H4URx98pn/KiqPL3HCpSEghBk3EnnCRupWkFWkXgHwwzDYSpWBLdvc8EZIpdYKhjOTpcATqeR7p4gnWxTuody+gr0POLcU+4IUG4UhBJgzfVPgJ8sc1tR9LLsLrHJa10pRxWh2krD6zNVTVCtSQqSEgkwAD3QoA/MYY1oqM7Jyke6EnK7tXBTapzp+nzGkZaKhT2BSgSCTIva0GPxOEUGA0nOPeTHuIcBsi0cBupzNdSlwerqUXCkElRkElJFpv+eGPqNfSyEXQhhD5XPKOL2ql+pYS2GF6VBp+DqIEgFQIkHYx/LEVKXVMDtlzXB5IQOXcWP5ansKjVVpWQUX7yeSkyTcbR4zg2xWEtEcVDuxY3Tqv4VRTsuVVGwVuvpB7JarJCjqUACd4kQPDAOOeA82UgZQSAkOT1y6WvZU5l5Qt0hKlpJtrsrYaTG++2Ca3sHtzGxUT2tF69I+TLdrdeumKShKQlawlcmw8TJiD4+BwVKqGt38lD29pesv4lYYp+weKGagAgaEK0JnbvC1ufLFd1BzyXNBI900Pa2xsVN1+RPOK1n1NCl3Cu0EKHxAHe5gk3xapVWtEDNCS9pJmy0Li7MjT5a00WRU9olCFBEhEAAyNM2MCIwqn2nawjdZqQZBTVCVshGXhtlZlyTEAiCLwZuL+HngHsa6S5xJXAkRATrMKCmyRHrDbC3lOnSTNkDc35Dl8hhwzVCGkqCAy6Vt5jVZhUt1XrBYZSoBLQ2CRvqEwom/1GF1KjacsIvxUtaXXmy13Na1Iyt10eyKZShABtpOwJA/HFst6zDQNx9ksEMqzrB2WLjN0vaAkOWUo6lICUj7F21nFEqvO2w8sUMDg3UHPJI7o0JJ77OQstXDVxUxjW5SC2ZnwVtxFRuqzSlcS0pTaSzqcCSQj2NzsP9ca9RhNdrtgD91ToV3NwlSmMsEjUnNtoFOcfsa8zqRIAEFRIJAGhA2FzJIFuU4FlV4JY0xBzT4ARz1+apdNzKdLrHtzScoEx432ge6I9EzWmvWmdm1jebiOfPz5+c4fjMWK7WzZwDgY0202g35jTSEupSyta9t2uggnz9x/dSWXH95T/AJp+sm/0jHm3fl+QV6lXpdSaYHa6x8//AC648oHqvXaWdlRAFpHuiJ/Mk/PGyM73Ma1oeZENOhvMHS3zROwZpNqkl2WzsxGo7J94jT6p7np7tHf/AMkxy3+zwzpKfxbpEGTpt88lVwrwGwHm50jveOsRrqhczolupToHaAOvjSAO6e1WbqnnIsYwQw9WtgsP1d4a3hbsjc/Tz2XdG47DYXEV+uMSdZN76ZQNr38tygWmXAxp0lK9atI5yQ3G+EVC6liJdYhjfYvScMaVSk46ML3ehjhy4J4WlHL0qDKFJTUmXSe+3KEQALSFc99ttiFOFvNDWB69lvl0K45JT3yuGVi4jT9m53R1A6+OKYEB1o7R87arYw7ctRvZi08Z58p4LjScYPJU0gMIUpIQE99MEKCSCCWtWkhQkzIConp6puNodWMzos6bGxbIjvRJymLRZefbh3mmauwjx2+kifEICoP7uz/kJ/NzHmqurvH/ALFegwv51D/Y3+hytuAnwqtVpEAUa4/wkgpHyTH44X0QwtqX4+9p90PTQH4URx98pn3UXSV7jepCCNK1XndJ21JPuqKZST0vukENw2MdSYWgeHI/Pf0LquSu5zqkywnwcJsCdgDFz+mTsSmuXZTSreqa+jccqCFLJYLYB1KOoxrgmCZ2nHV3vyik6yxKbROcXRWWZ7XNMVVZVpXoTHYsOaUfO4BsOW9jbEGm0uaxp8SpDnQXFeMqzusqahl5mobQ26oE07gQSkD2glUalTBMiOfSMQ4MZLS2432XAl0EFCcSrWjNi5T1gNSkwlhxKtIlPszsQQZ8yMMa6KfabbiEJHbsfJN87zppqlLtZSBDrqtC+wIkSDCtRgiY/HxwlgFV+Vh53Ru7LZIQtXkeX5cy3XKDj5JHZSSoSe8newsDBOHNdUqdn+yBzWsuuWY5j+2A08245TIYXGmQNSjpgggxuIE7XwFR5ouLSAZCJo6y8wmmQZjVJqX3a5xLdMIQ2lwAAq90gnbxPOfDAgsLQG3O6m4cZ0S7MuFWKuvdqWqlD0AK7JKgVBabAE8knT9Zwbqr208gETuhDAXzKnnuGX1r1O01KhxySUuVBSoz0SFQCPxwbagaIa4wOQQlsmSAjTwQt6k/eAmlUxISpSgUFNjJPQXv88C2sWVJaZBRFmZt7QrXLKmnbo26Wnq2VPBsoZWVJUdY5geEm2AdMlxHNEIiJUj6jXVVKGax1bS0OwlRIGvpMHvCdsc6synUlgkQoDHObBsjsx47p2UeoVTTjwQlLbjhjvCACqJmYn5jDKdJ9RucQhc4NOUr9nXC+X0TKKyXwiyktpWQTqIgQTaxuPA4gPqVDksZU5WtGZadUOIqMlKgCht2kkC0pSUT5TGLbpp0DGoCU1pfUAFpKxxrK0NFsocK+84IIT3ZacHICJCBtYgJ6Yo4PFurOqBzY7I3P87f38ZJWvh6D2YxrnnWdo0btyiFoudt1Br2C25DAUz2iNUaj3Itz5YuV3URjKYd3odGvPy9VnUXUhh3hzZdseGij/SEk/tOoIJFxcGCO4nn+B/0s57qTaLnvsQ4QRrcCR6Sf2m7sBSqVndU0BwIMh3dtuifRGCK5QPJpVuXL+uv4YsYunRZTYaIsQ4zudNfkaiAQVXxD6rnHrdQYjhraNlJ5d/aU/5pH4kz+mPNO/L8h9ldp1v4OQM//pUk8ey4+sW8BzXTSIc0xqO8mROwm1u6Ba/WbwNhzh/D6wkgEd3vAZtOZmSORA2TcAH9ecsT2ozd3uHXlsfAp1np7tEJH9iYt1+z5Yb0mZxj/E/U6qrhHFrMuYCTpxjgdo15hTlXlVQ44+ptC1Nipc2vfWb6Zvbn8sThqNV2HpFo7OVnrlF43/sUOHxWGpVKoeQHlxubW4SNLz9k9zwWIcINwFEDSPYam0HT9DHQ7Y7GAnGkSAcrb7frvH9/NVsA4jDF1MfqdA1P6YHP0uurgb9SbKkOFz1k6Fgns09xuQrcEnlzsbwINN0e6KtHX0/nFc3FyU95KoZWLCNP2bndNhJHW+++Kg0daO0fprqft4LZw7YqN7JEjffmORXqn4OZUlLin3tZ0k95MyEggzFoBABjwExj2lOk0NaA0d0jQRDtdrzefHW682KjgzJNiQY8EpqP7Oz/AJCfzcx5Crq7x/7Fejwv51D/AGN/ocrfgVya5fd0j1NRAjkrSY35bcrg2E4X0O2Kms3PsR9dfCEPTJnCDxj0B+v0hSWUIYIeDxCViCid4Ez2fVwr0CDynlOL/R7aRpuzefhy8/sn4ovD2/h9CT/9E3DuUT5Gea/cP5WK59RpnV01K2qyU9x0kROyzq3Pe8cVqh6vvCXHc3WI0ZtLBNqPi0VtW7RuMNPUgtqUZI021Sd5PkR1wLmdVTFSYKkOzuLYsu+ROUztaWxl6m/VJLbwJuByIgTO4ueeOcYZOac2y4Rm00XLhiry2qrKh1tlxt6FK1uEFI3GpMnunwt08MTVD2tDXGx/yoZlcSQhTww22hSq/MEu0rxT2a9RurcGZIiEnw7uOJJcOrbBHBSGwO2bLvWPDM6NDFAoN+ruhLjLgBGgeyedhpJABvfEgdUZeNVB7YhuyCz/AIdaDSXVvA0rN3UU9yXAb84ieu19pwFJ7g6I7RtJUvaInYJh6QswbepaVfZh6iWoFa0lWtBgwYHLffmIwVJrgSAYcuqEGJ0S/LsqNHV07jLZQwpJ7VxSwlCkkEiQo7g3/qQsVXVKZDzfaynIGuBGi4ekHhhyrqkOU6GoWkDWXh3yIvpJmw+GbYfhq7WNIcgq0y50hNOL0urpmKVpXbqSUpqA24lK1AJuCCZAJvHgPMJouAcXm3DdG8GA0JFX5W1S1NOlimKqpS0lCCVBCb7kg35eW/mVGpVqNdnd2fdC9rWkQLqn9IPq9StikccUmqPeSWhKUKj3ucWMc/LHUi5k1ALIqkGGnVLs14RdcaDbbzC6tABXJGqJtvJEXkkdeuIpvDXSR2VDmEiN0bn+a0Sw1l9c4XFtoCnXrJShQE/UgwI+Ic8E1rx/EZ5LiW91y0LMlJTkSywslIo/s1pmSNFiLgz8xi81v8KHcLqrUiTCxNt4mrQkOOrbCVwVrWoEhpQJGvr5czFsKw7QKLyWgG2gA/W3h843V/oktOIGs39I2+/lG6v+KGic3o1SBBateT7G1o+uLrjS6wBwOa8XtvtBn1C7DucMJUAIiRwnb/UP6SlnHCgMyqdp1J3vHcRBIgyN+WKDjkq5392bHYOgfZFQpPrYN9OiJdILmjvOZwB8bkbjdFejJSTmCtIj7JfyFoH5+WGZKjWyRDDmLRwsJ8Jtb+xPY4ty02OdmqNADnDQm8eMaF26isvP7yn/ADSPlqJ/O3yxju/L8h9lYZXf+H6vLbPUE+Tj6yYnlC+aLPSkkEiB8Vht1uInw8MbbXFj6bm1A0yL65bxf6xpBvquwkVKpa5mYXEDU9kn15+HBP8APfZo9h+5MWO/8PBdJ/8AuPvNz9VXwhhkCAJ0Pe8vDfkg84UuEBJIl1/ToUrWftlzYWgGPrggawwWH6v+Vukz3eA291HRrMM7EYjro1vmDcova7pM620jWbIFlE05Cwoy4qR7xnRIEzf5b4rVi4V5OuRuvGX/AHS8LlyO6uIzuidI7MTyjVUKXXBl0JfQhCqkhbR9p3uNwQd4SbkfjsCLtPNLrT1zL/LoJZum6D9iv2Bt9m5ZVva6/LFLZ2veOvhty+QtfDgCo2ARbf7cuCmKfM3wwo+vVKSkoSlIqF2BiRp1XsVQRYdmQfaGPSh9QuY1tGZa8z2rxMHW0QJG+a2ixHUWNrBma3Z4WkCR5aJm8Yp2T/6Cd/NePP1b5vH7lbmGvWo/7G/0OVzwS/qrl93T+6LJH3lFJUPkbeYPXCehmZX6z+wiPXXwQdMz+EBPGPINMHz1HKFDUtC44VKQBpTqJKjE6RqUEzYqCTJ+XMgF9DBPqsLxbhz+eisOc2g+o2oTNS1tgSYJ1ueFzHiUdRstMNHNOz1rbMJSy4dHwye4NImZERiDnc/qZtz1WLYNzwjcvrVOhS1UdMyl4Supp30oU2k+8VG2oG8z1BGBdlzZZJI2IXNmJjXcL7luYtUvaNqbeqKNWorqV1CHARF9IQNp5SDM2kYlzQ4g2DrWiFzTHhxX2noAGXXcvFO7SO6obcBbUkAAKJKvbFjaNoOOeMzhnJDh5qBYW0KGfy2nTlrTbPavtOOBYWlKVhhQsoaVRaSRFpk/Oc7utJcYPouIGSyLyeoS025WEhQWClCS2GnVkwSlKivSsbqAubW6YWWyQwbeY/siBgZkryLLUopH36encDxBKG3SHAQJuEpCTqjkZ5b4Kq8Oqta4zHCyhjSGEgI6rqqhOWsKQlymcKiFJpWgU6SVG6AbTvbYk9cEMhqncc7e64zkBSpVOlNM4mqYqXG5CtSye0Ws76Em6QN56TvgQXGoHMcAfaF1gyCDC7M5u1+6K/Zz57Ad0+0Eg2AJKZVETyg4nKe0M4uokW7JsvFA+yupecRRupqTqjWvuKPPSqISoj9b4GoHdU1peMqlpGYmLr5lnrLdQ2lC69pDiwVtlvUBeD31GAPG9uuGZmlhnKY309lEEG0hPMyLysz7MUrfYlI1O9nKyIG6wZTew2G++FdjqJJvwRnN1kQllGlmhzAqSw9CwR2y3kaIO5UIACRY3VPnhgcatKARbaEBAY+YX7iKhSgrSVSl8FSCzTAhUkqErUuFrVAvfrGIpmYPDifllzx7rXWHEt5KCUqbQmk2UO8kBHMJG46AYuVWl+HIFyR81+6S1wZUDjsVkbuatOlpCHCtQUtR7rgt2Tg98ePXra2M/o/CVKJqOe2BAGoP62cFr4eu2pi2tAIImQfBWPElA4rNaR1KCW0FkKWNkzo3+uNl7SazTyP3WdRZSOHe50Zhpa+2h2U76QWFLzOoCSBESb2BQgcr3MAR58hgW1SA6m0CcwJkSLARa8yfbTUqKLm02io+TqAGmCZ1vsALnyRXomaKa9STYhpQI+nS23Mf6BuLxXXwCIcA6R4xoeHn+5GpSDWNewy12h00kXGxGhUllx/eU/5p+mo/rjzjvy/ILUp/iPwxnuZ3xxiHe2bz8l6U5IdCjATaQbge18rqP9GTtMzZ6fVsDnSLH9RnfjwngBwUYVrBVJc8tBDpI1HZItwsJ435hPM9Hdo4gj1Ji/P+Hg+kyTi3lwgyfqVWwjQGdmCAdTZ3kOe/JTdbW1AceCFOBoVLmxUEzrNiU32vEjecTh31hh6IbOXKzjHdG4vH7lBh6OFdUq5wC+TrExyBBBMynufLUkKVCQsEGEkxOho2Njvz/HnjsWf/ADTmAPZbI1GrvUKt0e1rsMWgmC5wmwMdnyH0CLLJ/Z6VBltSRUwXSe+iUIhKRYkK577bcxUdp5o6w/jsMfLoRzdPsfwV+x/lue197r8sUxo7XvHXw25LXw5Bqt103+3Lh5ppl+S0pDX2VOZT3klpuZ1KAuRzASTN4Mze3tWsb1cxsNzwE+8rzIKmXp7BmN+xTH1XGPH1ol3j/wBivTYaOtoz/I3+hyueCSv11QXEikWDGxUCnV+n05YT0Nl605ePtaEPTIIwonc+0GPvKg0VKwC2FlLa1grTyXp28fMc48BgqeIexhpjQ/Pf5urrQHvfUc2XU80HbXhra9tiHgaBNBmfYg5e64w44o6EBDXdSlRtrKlhKuXd3B5knBOp5v4rQYHO/ksEOjsGF7yRTvY1VLU0yUU+kytprs5IudieUQYO2IqObLXsMnndc0GC1wsguD81ZU26wzSrCFAwVuh25+5pAgWM3v54PEsLSHuN/RRSIIygWXvLMwS/ry6tdafJs1pbUgpWLgSlIA//AKBOOdLQKtMEDyUCD2HGUS3mrdMgUFaW1EkN6WApMIOxUomOm1xJwJpl562nNr3RBwb2HeyUIefZR6t2FM5S9qVdmtR1JEmZKlAyBNwD+YwwOpuOaXZvnBBDgIgQvXGDaad1lmmU8hOnWllmblUgnXqkm20H8cdhyXtLnRPE/spqDKQ0T5LsrLVsMaKdl5Xbwpzs34W2oC3WZkzfChUD35qjhbS1iiLMrYaDfmvNCsMULoeRU0+tQAKVa17TIBjTtHLzxLu3WGUh3sF3dpmZCDy/LaZ9p1xQqXVqshatAWdPwCSOUGcHUq1KTw0QBymPNC1rXAm6M4QzNouKQHatZUkpCXAkJTudwowbb23wGKpuDZho8FNFwmJKFylqpZdLiKSpsfZL/cJ5Eki8bjzwb3U3tgvb6XUAOaZDSuXEOVilBU124S5dxxtyYubKAI68488TQqOqWdFtAQuqsDbiU3cp210KKotIqahQ0JU+NEwYBKSvSqADebxe2ADi2qWTA5XUwCzNqea4JdXUvIezBtktNNqIDSyCiLie8UnpE3kYkuY0FtMmTa/yVABcQXAWWyvuCpyMqT3Uu0cjVyBRzvi6ZpUL7BIg1H9mxJsscYypbKkErSpJUskAXksuQdzaAd+oiATNTC4tlcvABBDR/W359ZK1sM2p+Na+oRedJ2F9fg00CuOJWZzakV2azBZ749lPsb90/mN8ab3UxVAc7tXgT47Rf1CzadVzaLmB8A7QDPnsp70iFX7Tf0mDKfEewixB3B6eHhceraaNSpMFp9RAtz221I1kwzCt6yKJBIdw1B2IOxH0mUZ6Jlfv6p37JczuZi58zP0OGYmi2nSZlvIcZ4m39j4EeJXWeXGIiIAHAAH54zKksu/tCf8AOP1k/hGPOO7nkPsr1N9LqS0Tm6yp4Tkd5aRzmdl0S1HaEGSq8HYH2Y/+M8t/mdatlLWZwQ21xckTrGx2HgDundGF34o5Im+uk5N+SdZ+LUZgf2Ji/TucsN6Qj8U6JiTrM+c3njN1Ww7SQXFoMHURa+0WIOlrQhsyrnmwjQotpLr1wod49sv3Ym3U7zhgr1aWCw5Zbst4fyjY/X2Q9G4LDYrE1xWAdfQh1hOuYWvw1tIOqDp3lLZBKzq7QjXzH8OFcr89x54RWzVcRpJLG2PGXiL+iRh+rp0Hxdoc7zAjhxHBM3Q16k2VBztPWVdmUz2cdm3qCuUxtF/lhTojzQ1o6+nPzVc1ogp7gTLKzYzq+zc7xuYJ6W22xTBkOvPaP000H38VsYd01G9om2+3LwCimqZrtUktq7KUTpQrbSNZFp0lU23iIx6lr8X1UNe2cjxct4mAf9cRB04rBb1XUme9Ij/PDlxhUD/9nZn/AICdvNePN1NXeP3K38N+dR/2N/ocrrglaTXK06o9SMavhOkp+cb+PW5KuhgRUM8T6yJ/sldL/wDqf8vfKZ8uH20Ujkpp5c9YjVI0yCe5zDcCzsxBMC28Eg3+j3URTc10SdZ4cvk6RcK1jBVLx+H0BOmuaf1co8oS2kq6yl1O1DgbSVEQpsLUo+BCbR4kDFd4pVTlpCT4wFitzsEvXzhDMWkVOs1y061XS62Ycv7xCoHgQR+hLEU3FkZBbgVFJwzTm9V84lzM0tSpTVIwyok6XPa1p6hOqBPUCcRQpisyHPJ5cFFR5Y6wAX7J8+rauoCmi0lKSkqSEogDncjXe+xxFajQo04dM/PJTTfUqOkLjxRm1IK3tPVlLUCNepxSJUm1hF4gQdjzBweHp1TSjNA9UNV7A+YQ+c5hTPuh1qldecVuFqVo2FglAkj5jBUadSmzK54A8pUPc1xkAlPuLapS6ZkJdFO6EwpkuhNiIKfGP54q4YAVDIzDjEp1a7RBgqYFMmlbn1pKXXE3SyNZ0n72pIGLcms7uWHG3skwKY71zwTd15lNChLvrLra+8VpsoR1kkafC+K7Q84gluUEbJji0UwDJXVpppMRTuJRTAraeCyrtNV9tIBkXte0HEPLiO8JdYjguaBOlggeHq+lD+tpqo7RViEx2Y1cyASY8CSPphmIp1erh7mwPVDSczPIBXGvqUtVLqPW3kpVOoKQVJAN49uSINjGCpsNSk05B5GPsue7K8jMhlZUph1KmatpKF7LS7oOnnI/S+GCsHtIcwyOUoDTymWuEKr4wqwunZCGRVtgXXqUdMc5QQZPU2xSwrSHkuOU/OKsVoyiBKRUGd0dOw4kU72pwQpta+4fJWkEeNpjFl9GrUqA5hbcapLajGtNitxpaoJ4dS4hIAFDqCSSQO5tIIV+IPji2+nmpljjqI2/uPaEgOLXZm6i/wAlZQvMHVPMtrDQBQtZ0ByQdDyY77igRuZFjIIJF8UcFhqdNtR7J2Fy3+Zh2aPe4vIBWp0dUqVa7XPIt4bg8By/bdaBn+n9pU0lerUzADSVJ9zdwnUjyH64v1KZOIa6DYG8mN9tFVotnDvOaNLZiJ0/TEH1U5x1p/adRq6p67aEdLxMTF9sV6wce/8Al5rnnlEAxeOHiYurfR5cKLzh71tAN8pPaLZsXckZ6MXEnMFaRH2S5HLlb+thAw4tf1YcRDTmyjeLexPdHiquKGUNY4y8QHHUTeL7kCA46EqLy8/vKf8ANI/En+vnjEd+X5BXmYlpw/V5P11BP/FxnxvC+Ig9sI1XEjr3RjZIcw03ZskkEO4XifIj4EWDIfWylmaA4Rx7JPlrHun+fi1H3f8AyTHy7mD6RP8A5Tu1NzfjzVTDstPVmx493keM6JA9xA8h1xpGnu1DulWlJUAXDZOoRvJ5mThmExVRuHosA/S3aT3Rbx/cJNLAUarq1WobSREwOMm8xfbgm2eIBSoFPZBSu8CPZlDZJITzkk2wvGn/AMsmP0Ntb/X5IOjJFDs9qHHTfu6Te/gmiHVDK9IdQkKqu82od5yEIjSeWk3Phz5Gu6cvmurfnMv8ulrjcEdzRLKzvOqW3O94T08MUg6Q689o+VtFsYd01G9qYHpy8uKb5ZxBTJS2e3bBF9WpoGCmAJ7QLtJmRN4iwx7YXYBfQbO21Oke8bzdeYClnlQwyYkdikx1uvHjq1y7x/7Femww/i0R/ob/AEOVvwK9qrV2g+qLVtBhWkwfEGSfvKVhXQ7Yqa/AfnkAu6bIOFBHGPQH20A5AKJoqBx0qLYBCFCZMaiTZCeqzuB+pAw3C4N1YE6fcp9Xq8NUJqky7MIB0BtJIPpw11s0GiyvMx22pClpTPceGsLvHdBMHb8onDKlTDEiLeFlhNbVgzfxTThPL5W52mXobfQnUkqSoIJOwvqSm/T+eFYl8AZakt90yk0SZbdJxmNZWOlksNqOspCuxkNeStJiN74aadGk3MHH11S873nKQi8scqaF9aXmqhbcgFQuBOyhCSD5TgKrWV2AggFFTc6k4ggwuWZ0WYsupKFu1AXKo0FSR90giAY3AAwVJ+He2CA2FDxVa610RXU2bI0kFISoCUjQEI5EK1GfnPWNsAz8KZBH1lE7rwuC8golFKdUPJTK2mFais7wCrn88SMRXbeLHQm0KDSpnx4BDoefEdhl2lkEAa2O0VbcyQJPj+OGFjNX1O14wEOZ2zLeCJzCkzIvw2FaNOoJIAaA+E+6fnhVM4bq+1r7qXdbmt/ZMDQNpVShxKWld5RUyoIb1mBpgxMgcvxBwnO4tflM+NzCYGgFs28NEBn1DmCFLLKEpbSZ/d/aM7avfJ/rxw6g7DkDOZP+pBUFQHs6cl6rxWoQ0DTB5wiSpbAWR4Ej2TiKYpOc7tZRyK5xeALSfBCt0DdQVCppnKVxAlTyU6W7fEkgfUThpe+l3HZgdjqoDWv7wg8V19QQhKV5appTiQUqWXB2h8kqhP4eWAD3OMYiQOEW/dTlDRNLVE+q5slntFJ7RUxoKUqWnxhP5GeWI/8AFL4Fud1P8bLJutoyxkryJCXgZVRwsGUmdFxaCD5YuV3ZMO4s2Ft1Wa3O8NdubrKajJ2mltrQghUrTOtahHYuW7yiPdHjA8cZvR2MqVusa4iIB0A/W3gOa1sJQp0sSzJvP0VTxQ2TnFGQDALUmLD2eeNx1ImqH7CfusplOmaZc7vDS8e26R+kFoqzR8AgGUmTy7ibxEneI8fOViscj6I/Ub+EN+p5faHUCKTRXcJgwALEnx2gSSUX6JGymvWDYhtYPnbnzweJxRrtaHCHNDgeG1/n0hRXpNa0PpmWOuOO9jzCkcv/ALSn/NI/E/1/vjzzvy/ILQ6ysKDWOZ2c9SDyhxHqSb8BzXRTkhwTp021W8TO3jF5232A2ABmZlZnMjsnQmRblaOU3IuZnBtLasufkBkzwGUjfmD/AJ0d5/tR7n9yYv8A+3zvhnSU/i3SIubfbyVbDNBEwXQe9t4kc9uaCr3ENiA0hRU+8pWtskE9ooWVNrJAgWthja4o4KhDQey0mRbujewm2mv3Do/BHE4msS9zbkDK6Dru0AmL6mBt4cXa1Sme1Vc6ySAByCIABBGwi4PkcJrPFXFZn6FjZi1pfvb1SsNQLaL6LTcPc2fQaJ6hB/ZkhhLgFTd4nvNShuI5nVsbkeBsQl3d03XVvzmW+XS9aIKe6pMsrPe977NzvC3sn9DilmkOuD2jptbTU39PBa+HM1G3BtttyPPmktHkNV2BZDAKlrbWJWi0Ab85iwvELXIvj0zsGS5lUPdZjhtuSQB2u7e9pkCFgCsOtD40j2j3XdyewYjfsUwIm8ri3PHna0dqeP3K3sNHW0Z/kb/Q5WvAi1GucChH7osz1kpJvzAMiecE88B0OAH2+XH119tl3ThJw17GY/8Ayfrw202UXRV7jZUltQAWe9InSRbWnosAlMjkeoBDMNjHUWlvHTkU93VYh7utPaZmNv1NBmDxi30N5XTiEVLlMxW0/bNpBUSynVaVE9oTuQdhPIiMTRaxr3U3weaw6hcWh7V1Zp6x+opHVuuobcIKklRSAlMEgiRdR7sb/nhU0mMeyASN0Xac5pmyBzmqD+ZLR21Q0pB0pSPZ7ok2BEAxO15GGMaaeHnKCoJzVYkhFcQVCKl1QaqXe1aaJShtShOkSQOWrr/phVAPY0FzRlJ1KKoQ42JkL5mtIusp6QIV2VSoSlpx8ypFxq2EqNjJuRO+GUiKNR03bxA3UPmo0RYoRullTtG1TuVDgUC6C6oJBTzlQEDkOvyxMuMVHODRtb7KLdwCV2zHL26NAqGWW1uo7qz2oU0yryEFSrxjqb3VT1b3GDyuVzgGDM0X+iFzVTtW2mqYceWuzS22QUhJAkmZ2PlgqeWk403gRrJUPl4zNJ8l64jpu0WGEoqah9tpIUAqUokTJg+1e9owNAlozy0Ak+P+F1QAnLclOlZM32dCy9TOahcwdXZxFlqsIJ5Rywk1XB1RzXf38EzKIaCFPZvkxYqHnXKapS1MhxtU6R8STYR4HYdMWqdQvY1rXNngQkubDiSCjM7onn3WCyqqUw82nvpUSEg27wnfmZPzwui9tNrs4bmBRPBcRlmCvNfnRSUUKQirSkdmsLlC1qE7KmxHzxLKQINZ3Z3EKXVI/hi6Lq+FGwAKamS+tN3GlPjtEG1rWI5b/XAtxD3HtPjyspNJoHZE+aAXRmuW6GEuN1CR30uOLAAECDaAR0mOeCa40IzwW8oQmKk5bFbK4hTfDhGoFSaGNSVWkI3Cgdp5jGgIezSx+aKo+Wz9liuR1AU4mXVqUNcJUtShHZOXg2mfKOUzYBTLQ/sgCBsB+tvz9t9XBGmca3qySI38Pk8DI0C0big//WKLfdrpHueGLhIzRDd9e9vok0KTHYWo8gyI4Rtyn0KRekUn9pvkGDqTB/5ET4RG/wBDuISAzqaj3WLTIO8wLeekHW5/SZHCMNUijEh2o0sLzO2XWdvNG+iafX1Tv2S587E+fXDMS2mKLDTMghxnjpc8/ppsl4gPa4seILSBHCAbfPFSNB/aUf5p/M/19OmPNn8vyH2Wi5tYUWEns56v0dHvm8JHBdENkdqQUnUZAna0QrobT5EY1ajqcNzZgARJGus9nyj/AJSj6OD/AMT2YJvE6d068k7z82o//smNtvY+nlh3SH/suiYk6zPnO/GVUoRvMz+nu+cWj+VJK7PEha21spX2b7uklSoALhNwDczeekYbQrsGGose0GGt1NrtG2+9v3S8LhK5qVqtJ5bJIsBJi+p7uov+yYZg2hKfsglKCqRrEJuls3Cvdvz5YVjQBinZZjI3TXV+m8pOAn8Oc/8AM6Yuf06HQnmjlutfs9CV9p2hqiW4nR/DRq18iY2975Tiu6I81NaOvpz81QhAkRr/AIS51dezc9n7vT54qXgzGp08N+a2KE9a2Y02+/PiuNLxk4FNJ9U1KSUhIFRvqGqbN6YIVMnYHfnj1bcZSFIy4Dsk3n9PZjTvW03XnRQeafWxaY+cufFCrBLDGkwSymDMXlcX/XHl6xHbJ4/cr0OHgVaM/wAjf6HK04Gn9oOkmxpFR9QDbl3gYHSMB0NGYR8uPt7rumwRhQHaz/1Pw8TJUlkdMwtbhfc0hN0iSkxfUpJg6nAdOls2M9NrmAp0XtcH6/QcfmnNWMTWewzhRbMQdzmnR0mzdwZiIiAnOVOCqoK9pL7lY4CVAqBRpIukJUefdJkQNtsViCx4JGX3WGO00gGUtpcqKGU1VYy4lNIR2DbbvaFZHWJhMpmZHObYme0WsM5tZEKNszhomTNc/Uo9baeabCm5LLiEnSE3HfEKvpkk/TCX5WHq3DzCYJd2gl7BDWXLzNIabff7gWhKlJAK4PdNtZ0m/XfDywl/VGSAlggNz7ri+vtVRTpW5XophpccGkhJPeX3oAV3rf4o5YW1rh37MnQIiQdO9CcPpWjLV09PUl6saguFpYKwQZUBsSBEdcSA01cxENPouM5IBukuQMFLjLDdMvs6wFVR2gJhI1C9gE3n6DriXy4FznXbYQobAgAa6oeuS4oPUaAphKqgtMoabgLgiSTI1ECCok2jHNEObUN7SZKg6FotdHZ/mwbqEjtXkNUyQFaUGHHNjqVYG0W8DfC2UiWQAJdz08kTngO1sF24b4YFRTVC1qqEetGQVwCADIIEmQfHcRHXB1KpY5ogdn585rmMkHW6QIzBSGk06HqpqopjIToJJg7FIN03tyjB9Wc+cgEO5/LoM3ZygmQnecuAuUtchbrTZSW1QmAlR5EG6QSI2I7ovthLWkMdTgE6o3G4cv2Xh0s1dX6sk1bDhShRahah3ZKkjcwdxuJwZaMzWZuyRxUAmC6LhKlUzqnGXqZmoQ/UwtakEwBq7wJIGm4O5FgN5wbTYteQQ3RCdiAZKrOM0KqFpNBVI9YYMrZCwNQ2JPUibgmI8YwuiGCesFimVCT3TcLR1L7LJ5UkNaaW6UiQg6LgATMHpi45pfhS0XlvrZVswZVzO0BWQVedIecaQleojWqNC0iOycv3hGyhcbiPPFDo7BPodY5wiwGoP628PBauDr06uIYGTadfBW3EDiBmVMFJBWVM6T2ZJHse/wBoNP8A+Jxq1mA4phzEWda0HXXdV8NSecHUeDYEb+G0H6hTnHSwM0qJsZTB6dxMfTf8bxGILXiah7jT6GG9qN+HLXdJpAvoGiwS5xFtMzRq0HaTf/VEeJnoxdSrMV6RADS/0t/pyn6k6g6nTDzYOzEDhYek+m2oMFi6hLWU3HM5gDS7jrvvl0B1Ou4UVQf2lH+afzP9f74wz+X5D7Kw6nTFNjg8k56tv+Jn0gevNfkf30pJEi3XujGyQ5pplrw0kgg8O1Enhp6ck7BODq0ObmADhA1PZJ9b/Cn+fbUe4/cmLf8At87YPpGfxbpM3N/nHxVXDOAEDM2TpqPBx5bcSl9UzTNkqW2XFrfeUSlzSpEOKAAAG1pEneYw6g+jSwtAuEktabGCOyOYMW8JVfDYfFYitWFJ+USRdstPG8ESLWiSNl5rq8VDa1qBSkuKBi5gJbHM7x47zfFbE1esxRe0atbHq+PVTgKbqNIsMS15F7CRl8Lelk4Ljgy4BLraWzVd9s+2shCIKZ3A5gAfphTtPNDWnrmfOKCUsEjvLVDKx3uX2blk39kcvnilEB1gO0dPDwF/krYoCKjbAW2+/Piv2XcGtktntagKOhUynfTIP8IgWgAE8xvj2X4emaVwO6RoNDc+c77X0XmxVcGdXNpBS14DsGATA7FMnoJXjyVaQXRx+5Xo8N+dR/2N/ocrLgED194zJNIqR09kfjvPOZ54HognOLcfqPnsp6cAGFAFxOv/ABPzlpsoImF7TeTF4AO/hH5k/NdKk+pOUaCSrFCnkqvqF2UEub4knbbsmTP8xIFgS6gzPihp1+oy7R6vTa+zRo7hKpg6rWCj9RHXD3U3taKjbn1WCHtJLTZOuG6ENsVlNUpLVC13UOrUUqXMqUoKkEgGNvLrgJzQ/c/Ai0BbsltBkrdFQvVFGtdaXQEITEpAV3SdI3MyPoOuCe7rHgPtCFoyAxdeafNVU9OumqalCXikEJSlOlgACwERI8eYwt4JfLGmPqjBAbDjdesnqlroXl11Q2WnQQw8sFK5JvIgd0KTNt74N4GcBoM7jVC09m5Q3DuXrZacrGksVVQFBLXYE7KIBJ8bmxHKcc8gkMkgc1zRAza+C7rpahVehdUH2EICVqIdHY8u6b7TAPOZtF8DZjIEEnldTdzpMr4mprWD29S4HkKWpDbTQ1kFarEKiwuR9BiHBjxkZY7krgXNMuR+RNVDVStFbVtKbWshpkkEqUrbfaLCLz+fOLC0ZGmRqpbIPaKQZzkdU5WvO1FSaVgauycLohMd1AgKtPyOHsqUw0MAkpbmOJJJgKlfroomx64wiqWNKH7EOFPjve3kT8sVwBnPZMcEyezrdKWXKxllDL6y67UlWh0DWhs2ICiByjUI2v0xLg1zi9lgPVQC4DKdSuvqVWWqhisqtSlaSwWnAlxRSDKQLAAgc+uCLqchzB63C4B0EOK8ZJU17NMCmledQpelQdcBXpMCfAQInrPniHMY5xOYeQsua5wEQgc64fZp6qC9Ss06iCpCp7SPfTvJFrE9cMa4vboSfZC5oB2hbFniQ9k7oZIKXKUhBm0FFr3+uLjXCnQzO2CQ4Fz4busTVRPCoQ64lCU6VI7q9V+ycPTayjB9kaQLRitg69F1N7GEk2NxH62/28bk3Wn0cypSrta+IMn0afg/yrniZI/a1Ge0AMtdzvSr2Og0/U4vVGPNdrg0kQb2ga+apUmTQc7M4RsCA06ajdT/AKRW9WZviYukz0AQi/5f6AHHNr5GPpt1cdeAgD9x6zsRNEBjBVcJgwBxcdJOwt52ARvonZKa9YMWaWLbctvrty2weIxLqzGtf3m5gTx09+PyAqsZkbUp911wNxqI9dDoQpCg/tKf80/mf6/2x54/l+Q+3z/KvF1E025WQ7PVE/8AEzfmI9OS6LdJDgnTpsDvG6pjldRt8+cnZYxpewCnmkiR/NcfaB4BNwoLKubPlkOM8OyR9p438E6z1Xdor70THz+zwzpNoGMeAIgnyuVUwlQ5bvNzprm8Ty15pRmOZslRQpKwtD7oOnSmZcUQSojxiL7TgqRo1MLRY8GQ1ukD9I3O1/ll2COLpVaz6RESdcxvrZoIk6bE7DdE1zKWEK7JWpIWVpOrqltQhQ/MedsLxDGNxeWJblbblL7eCRg89ag7PZznOnxMTa26ZdgTl6VBhKgmpMvTCm5Q3CQLSFfMDpMEV3C3murXrsMfLoZTklPfK4ZWLiNP2bndHUDr44p5YDrR2j521WxQbFRvZiR4zz5TwUyw3U9iITW6pEAdtGjSPCIN/Hblj07RWzfojIdY1k//ALjyjW6wAaXWCQctvp9J84TNwgMMSJHYpkbSJXIx5yrPajj9yt7Dz11GP5G/0OVpwJH7QdgQfVFEmIkd3TaBEJgRyiOWB6HnOJ5/Uff113UdNEHCDLYT/wBTP+d9d1J5JmTbJeDgJK4KbT2gEgtKM2SSQSY2SdzpjR6OxDGUi02i/jy8f3Ol1Yx9GpintezaWx/KZ19Lj/iteqfRpQOOl5bILhMlXUyDMbTb8+uIGHgZcxhec6y8wvee8As1kCoddWlK9aUd0AWiLC45364EYUNMtcR6fspNUnUL9wzwCzQtrQy66QpeqVkHT0AEAAYJ+HDzJK5tUtEBe3uAKQuuPBMOup0rXAMi090jTNheMD+FERmMLut3gLxWej6meShLxU4EEFIITAjwAjANwQaZDj7fsiNeRBAQ2VejOmpkPpYW42XrFSSNSREQmRAiZHQ4Y7Dh0ZnEwgFTLMBcKj0WMOMFh2oqXElZWVKUnUSTO+nabxjvwzRUztMeinrSW5SjMi9HrNIyWmXngCZlRCiPK0D5YiphW1DJJ9v2UtrFogLhT+i6kQ6l4FwrS4pwEke0oQSbXjcDlAx34a0Zjw2/ZR1t5hcH/RVTrZLK331JK1LJVpJKlGZ9mMSMK0PzgkLjVJblXpj0S0CW0twtQSrWCTfVa9o6C21sSaBJJzG/h+yjrLRCZZPwK1TDS044EaiopOkiTvyt5C2FnBtJkuPt+yIVyNAklT6HKNb5fLtRr1avbBgzNpTNjynDRRhmSbeX7IS+XZoTUej9IqA+mrqUkaQWwU6FaZiU6fEnzwDcGwMy++6I1nF0oar9FVE5ULqFhRUsXBgiYidt/HE/hyG5Q4geX7ITUkyQFVMZS23SimTKW0t9mNpCYjmCNuoOGOpB1MscbERzUNdDswCQvcBUqgCpx2Ekkd5AF0qRybHJZ/DCMPgaVEksm4jWdwfqFZGNqNeHwJE8d/NH1XD9K46h5SpcQUlJ1JtpiOXhf54v8y0TxVZtao1pY1xDTqNigM64Bpal5VQ446lSoJKVpAEAAEd0xYdeeFFgIjnPPSP2RMqlrS2AQRBB0P8AjZfeHuDaSjd7Vp1ZUUlMLWkiD5JBn54J0FgZERPv8+WUVKjqhl3yPshGfRhRJWFhb2oHV7aes/B44pnBUoy3Vj8bV6sU9pJ9Zn6leP8Aw0oUlUuu94yQVo6R8GLDqIcBEiOHz6IaGMfRqdY0CeemkfRG1HANI6G++7DbaWk6VJ9lAgT3N4wVdoq1DUfqUNPEvYCGxB+fISup9FWXqWtSnXgpSio/aI3UZNtHjiG0gGtA/SAB4AQOSmljKlPMBo4k+vhB90ye9H9Ku/aOi4IKVI3ASLdyPcGJrsFWoXv1IA8hP7lIou6un1YuJJvz/wALw76PaPs0ILrwSlZWPtBBJATtp0myd4ne+Fmi0qXuLnhx1C+ngKkUR9q6SEFAGtHskKHJHRRwsYSmJjcz5qxTxb6bszQPf90U3wfTNlJ7RwaZgFaYO+40+P1vyxrjG1MmWBt7KjkCXf8AhvQlKEB17upCRDiJgSfg3ucZbsM10zvf7q8zGva5rhHZAHkAR9Cm+X8J07DxdSteotlshSkxCjJ90GcBhsJTwxlk+anE4uriaeR4ty8IST/wuoZB7R6QZH2if+z+oGOGEphNpdIYilmy/q5eP7x4AcFI5Kn1pKtbZJ21BcX2Hd5/LFunXq0TI7S84ReyAa4eUAXXVns9WkGTIMbz+GL1PHivTBGo90MkBfa/JG1FK2091Ku8pKjedrT+MYI4h+TNUZCkVHAKhyHLUVHdeTtZCh18cUxiWNYS6JKindEK4PYZWstFpStykqOpJHTp+GMmuMfmD6cZRsmPmIlIV0yE6/WH3g2oyW0T3yNpI8cb2Fc6o0OdBcduCW1wUmhb6XHF9mlKDOkdIiAAd/G3XF1rC2SU0ukapfntd2hRpb7PSADAiY5kYFjOukghcHc0QmqU42UttJSoIAmD3r3ubTviGGTksuzX1THg6tNO4rt0LKjISUKKVIOx8xbnOALMrS4xC571YZRl6CV61dxUKhwyedzp3Ik/hjMxlSvUGXDEePBJDpOqY0fCVE2kqQe11STpJMc5vsB9cdhn1aQmqRzKcTO8qTzzLzUSgApKbN6ZE+d9vPF0VGF5GyU1+VyD/YDSEd5xQUInUuZtsIw6pUgFrWeal1RyIyrhVzWlxxShTx2hIMkAWBv9fLEOxophtIAOcV0mFtdBSpNEhvVqQWgnVMyI3ny54y3tkEFaeHeWZXDaFjHpK4wD59UpzFO2YJGzih/0j8TfpjZwWF6oZna/RUMViTVdqufoz4JFUvt30/u6DYEfxFDl/hHP6dcTjMV1Yyt1Psow9IvMnRHekbi31hXq7B/d0G5GzhH/AEjl136YwiZWwxsLvwHwyEBFW82FKUf3doj2j8Z8By+vTAOMeKaxhqGJgDUqy4hzpvLadTrhC6hzYfEr9EJ/rfFnCYU1HR6lVsbiwBA02H3WScPZI9m1YorJMnU84fdHQePID+WNyrVbh6dvJY9Nrqr9Vu9M0xRsttAoabBCEAkCSdh4knGC+oXuLnarVawNEBSvpM4JFWjt2Uj1hA2j+In4f8Q5fTFvB4rqzldofZV8RRLhmbqoX0b8Ymjc7B8n1dZgz/dq6+A6j59cXsZhutbmbqPdVaFYsMHRabnmVNKbU24NVK7cxfslHZafDHniMh5fReha7r2/6xpzH7rH82yp3L6mJ0rQQptxPvDkofqPMYNKBkLR2+wzyiKHAlFS3zj2VfEPuK5j+QxZw+INF0jTdVK9HMFkL1O9RVEEFt5pW45EbEdQfxGPQAtqsnUFY5zNMLZMkzRvNabUNKapoQtPXxH3Ty6G2POY7B9W62m37L0HRvSGUwdN/wB0HTUqlOBAT3piOkbz5Yy2tkwvSVKrWsLybKcbyyoYbW+HQ32RKpNuZFrEE7gY3A8PZLRbReBEzKoMuZKqVsOKKVP/AMJBuVauavqTipSwTjWNQOgDZc5iGyGh/Z9WlNQZbWmx3CrxjTxGIpuYOr8Fw7LhKbLqRTvulEFsqSpOnobGx6b2x4zpOhVD2mmTB2UmAbITMOIW1rW1oCnAruuzYpN7+I2w6hiamHpAPM8+HJQ4AiSkma0iimCoJXP06c8XqGObTd1uoKXA2URxPSFpSSrUVE6ryARzj/THocHXdXJcDITGGVyrc9QtCAhKkqSIXNwfETf5YsDDgmWgjwU9WvOY5q26UIaSsISACSfaPWBthgotaCQIPFdki6qMqygoUla5EjYiN/O5x53F49t6QM/VKJlPUP8AZHUtAU3PzI5xaMZgxAacoPkiAaVR5fnLSkJW0NEpKUt7nf2jy2AN+uEYutUdRLWm5PoERABsulO+03TuLdKe0dJKbGw5Tb8uuNLo9j6FMF7pO8qZa1vNQOVZStEVbklhLkKO8iYkDwx6LNTq04mHaoYkSqHP0OLLK23iimdGgrE6UjklaRYXPP8ADGUyk9hMmTxRZZCs86b7PJXUpPs0igCPBG4w2j+c2eKtgRSjksV4G4UXXvRdLKILi/D4R94/hvjXxOIFFs7qhRpGo5W/pB4mQy2KCkhKUp0uFPuj4B49T/rjz7nFxJOpW3TphoSDgjhsPE1D4/d2zt/xVckjw6/TrhZMCSnBrnuyt1Wn1NYikaXV1UJIEJQPdHuoSOpwdCi6o+Nz7IMViGU2ZG90e5WL1L9Tm9aIErWYSPdbQP0G5PM+ePQtDMNS5BYJLqr+a27JcrYy2l0ghKEDU44d1HmT+QHkMYdesarsxWpSpBggLHuMuJl1z2q6Wk2bR0HU/eP4bYQrbWwFoHo24w7dIpn1fbJHcUf7xI/6h+Iv1xIS3ti6T+lXgqdVZTpvu8gc/vj9fr1xrYHFf/zd5LNxVD9bVw9F3GQgUNSZSrutKV4+4fDp9OmJx+FzAvaPFRhcQWHKT4Kq4k4fS836s4Y3NO6fcV8B8D/W2MQHKcpW66Ko6xuo1H3CyqkqX8vqpAKHWjCknYjmD1SR+hwaTYhaFxHlDWc0iamngVCBEHe27avzB8ehxewmK6owdCqGJw+a41WU5Nmj1FUBxuUuIJCknnyUlQxtVKbarMp0KzGuLHSFreYcf0qaYVTISah7uBB3SoblXgJ3962MZnR7utIdpx4rTfjSaQaD5cFGftF1NWhdbdlvvaCIC+ngSDFjgGub1ct1VQQNFW5Rn7b7j1Ys6fV06kI2ER+eAbUcRB3spvmzFRTecO1KkrLZJKiUJJkASVQPqZxWfRcG6qCITLiRqpdDLiYXrShBbQCIudugHOdvLB0crgRwUNIQq+HKxLqVIQArbTqG3ljLeaJBpvRS2ITekfcUv7RuFJOnxkeGKtdmUNYwhJc2NEbmSg4mC0l3RuIAi9h/XTHoeiS2kR+mbIQYKzfiSkSH1QA3Md1Fxj2QxTabATumKl4YaWlltKWWlEkwsb2vc4odIVmZDLo+iFxsn79T2qSod6DEGLf1GPA40Fj5AhAEvr8vffb3ShpCoNzJHWPwwGaiHCobk6JzcougazLH2ktlATpBjtSZ0iDJIF7fhIxe6PYXOc87ohBuUyqniaVpsHtFaBdVlaUyY3/DwOCdNRxAOnBBIld+HsxQ8h6jcUpDZb7VKvAbgDnfF2kx9O58EY0hJMv4q0JcpkjW29IiLjkTH6YjPUBvsuAIC1ajywu5MinSYK6UNhSuUpiThrKgFQPjeVbaJpgDgpjiTNmsppU0dJ/GKbq5pndavvHl/phdWq6o7M5PoUQ0QFB8KcPqrHTqJSyjvPOHkOk/Ef8AXClZvIA1K1+iabQ2HlgNU7Kfs0mwSke+fE4imwvcPZFWqCgwsBvufsse4x4kdzOpShtKi2FaWWxuSfeI+I/gPnj0WHoNw7JOu5XnqtR1Vy1ngXhRFAwdUF5Yl1fT7oPwj8d8ZWKxBrO5LQoUerHNZ96ROLzVL7Fo/u6Dv/xFDn5Dl9emKiusbCjMQmL2w8pCgtBKVJMgjcEc8cohbnwNxSmuZhcB5AhxPUfEB0P4YIJDmws29JnBnqi/WGEnsFm4H92rp/hPLpt0xt4LE9Y3K7Ue6ycRRyGRoqv0e8VprmvVKk/bJFlc3AOY++OfXfriljsJl7Q7p9lcwWLLSOIXTjDho1SdNvW2k/Zq5PIHun7w/PzxmtP6StSo1pHWM0OvIqA4U4hcoH9UHQTpdbNpA/JQ5fTBpThIVb6ROF0VbQzCj7xKdS0p98fEB8Q2I/UY08Disv8ADdpssvFUP1N81lNK2VLSlIJJUAANySdsa7jAVAaq1qqNxSjPeT3oETe468t72xgNY3LDQmhyS0mXtJhK17q9gG5G0qj6/PE4h+RvZTSZT7h9D/bdi2gKaSlUqj2dYIF9wJ6YTUeXUS4aqIkI7h6sDD62KvUhQO65UgtwdSYjna+EUojO3ddZO84zBloJcp6hL6VAwgRKRygjYDa98DVw7K7SHCIXPA2QWVVIeOpKgkqAB1cjyv1gWxmuwjGHO7QbpRC5V1I4hJ06ggJOpUiFG9xf88RTxAfXY1t/7KLBZTWU60OQZM7G+Pfsx1N9MA7JoIIVbwXSmSjUrWv2SDa1x9cYnTtc1qWan+nZLLhKs6nKy2Vq1BJVumxVteL/ADx54ObWhrteChTxzjvFCVahp3O0z4ePPFijgGakIwEfm2Uto0rdrUqUkAqabSZ0G5AMkiR9ZxoNLGiGhGYAQ1PRupKHkBYLpPYJJBIHK3XFJs9bkHqoMKfrluDvVKHA42rSSPdA2uNrxacaDiQQAii8BCZZRFTnapgEGQQQOnI88G5uYQ1Q50CFvVLVKpsoS4BKmqXUATzSi04Q6byr1C7W+SxPLqJ+vqYkqccOpazskc1HoANh5DClc0WvZFlDaUJabEUzRlSju8vmo+GA755JxPUNn9Z9h+6zj0mcZ+tL9XYP2CDcj+8UP+kcuu/THoMHhRSGd2v0Xn8RX6wwNFY+jHgr1VAqH0/brHdSf7tJ/wCo8+m3XFTGYrrDkbp9VYw1DL2napb6TeMJ1UjCrbOrH/6D9fp1xnStBjdyszxCav2OXL9jlyMynMnKZ1LzRhaT8iOYPUHHISJW7ZJmrGY0pMApUNLjZ5E7g/ocG1xacw1Vd7JsVjHGHDbuWVKVtqUGyrUy4NwR7pPxD8R88b+Hrtrsg67rIq0zSctQ4U4gRmdOJIRUtRqjkeSh908x8sY+MwpputpstXBYvjfiOIU7x1w4XguobRD7f8dse8B/eJ6+PUeV6jTOuquvZku27Tp+yS+j/i40bnZukmnWb/cPxDw6j54JKc2Vfs8M0VK+5mEgJKdSRYoSTupPiqRA8TG+LT8VUdSFM/5VNmHaH5gpanW0lMWUlazJ97GXhcfVJyvbBHus7dB8I5SpLrriWyUxpVqiQJuROLWP611EhtnFFJiFR0NOptt+op9CkqHZqSZBPOUxzvtit0XVNVhbVtCJshsqPqs9bW72lQlau6RpB7wF4uel7c8aTKANtlAElJM27GnWVoSrQtsggSFBR6+F/ph7gIyhGL2QuT17riqdttJABvpJlShYEgdBirUol1MjiiLQJWk5gpDafV1rUQEyQdx89ueMilR/Cy5puq7mrl+wGVAKV0keOI/E1AMw1KXCGUw2ypKgm/IiPO3KcNbXqd2bFEGrjxS249TIqaYuLUDKhfVa06el4kSMOw2FYyoXjUpzRe6h3s7T2q9TeklvSNO2q0kzyxpNp5TKZksnz1YinZQhLKHFOo0lw6ugm3NQnecNy5ggAm67cO1TiXm1gd1tQHaKkpSSIBIEf0RhbaTBMm6HQqs4oyZZaeaQoL1HW6uIB1d4Rflyxlhzzii4nsjZS6xlRmSUvYqUotkpSNIJggKPhzONCoXNZmZCCc11sj9OqoylSEe27SkJm1yi09L4QwlzAStKhYNWJ8PZy7Q1BVpPNDrZ94cwfEcsQrhuthyavbKE6SF0rw7hPuk7tq/K+FtJYUyo38Q0u/UNeY4rJvSBwgqgeDjU9gtUoUN21b6SfyP8sejwuJFZsHVedr0TTMjRaV6OuMRWtdm4YqGx3h8Y+MfqOR88ZuLw3UukaFXcPXziDqpP0lcIdio1TKfslH7RI9xR5/4SfofPFIq8x2ygMQmr9jly/Y5cu9FSLdcS22kqWowAP6/HHKCVu3CXD7dBTkEjURqdWdpA/BIvHzwYE2CruduVkvpB4uVXvBpmewQqEJAutW2qPHYD+eN3C4cUWy7VZNeqajoGiv8AgfhpOW05eeE1DgggcpuEDxnc9fLGZjcXnMDQe60MDhCTz+gQHGvEhpkqQlQ9bdT3iP7lB2SPvH/Xpig0EXOq0Kjw6GM7o9+akOCeFlVz15DKD9orr90eJ/AYNLc6FqDlXQ1SnMsBEtoACRsNO2k/EiBP++Huw72sDyLFVG1ml+UaqDy4t9q4y0Q8WG1qWRN3CYjbYTy6YHqs1YPiyoZbSqPh1bi6N6odtIkxawER+GBxgzEEIACbpFwtxFULR2dO1eT31wlKSTJ9o+XjthRoPDYB/dMiN0YvJH3klstgvkkqVEC+8GL9OQx1FtRjrmR9FGWTZK8+4TUWU9oO8NKe6ZIIGx3sBH4YvUWuZUz6roLbpfl+UV9M0tdItsp2UCkak/Ii2HVatB5vY8FIcDqvGXrffDi6haluGEkKEW8Mef6RdkhwFkLyBoqekeAbShUhIEgE9L4pYWsa7i0bJRKCzQFxxBuSkiBsk/jGIGMGYtOxhE1yX0lVmfa9iwuUJmApIgT05nG9Q6vKM4TLQgqvhMl37VwurCgVaAABO46740WVm5Cxg14qM+wVM5wm6otlstq7MGQVeyDBsOpG+KkdW2CpDSmTZUhpWhDQT7yHrBR5lKgIGKopPLswK4EIDhevU9ULZKFJIQnSlRBB3sCDfcYVVonjKEibBA1eWPtVqEIVKVOBRRFhvuDjQpPaG5UIF4WpLqfVMvLihq7BmSOoSP5DAU6eZwYPBaAOVkqF424fbrmBX0cKUUysD3wN7fGnYjnHhgKlMsdldqrFKqHCRopDgziT1ZRbdlVM7ZafhPxp8Rz6/LCiARBVgEtIc3ULWQ2h9s0tRDjbifs18lp3BB+IWM4mlVdTcI1UYiiyqwvaLbjgVi+eZVUZTWJKVEEHU04NlJ6H8iP549HTezE07+awHtdSeto4V4gazGm1QJjS62bwSLjxSeRxi4jDmk+DotKjVFRs7rKuOuFFUTsoksLPcV8J+E+I5HmMVlbY6VL45MX1KSSABJNgBzxy5bV6PeEBSN9q6JqFi/3B8I8ev0xISHOlR/pU417QqpKdX2aTDqx7xHuj7o59T5X2cFhcv8R2uyy8TXzHK3RMfRnwgGEevVQhUS2lXuD4yPiPIch54TjsWD2Gm26bg8MXEGLnROOKOIxTo7dYBeWCKdo+6Obiv68MZDRmOYrYeQxvVM8zx5eCzPJcrezCp0glSlnU44eQ5qP6DyGDSiQArvjPiBvK6ZNFRwHim6uaAd1H76uX16Y0cFhesOd2n1WdicRl7I1WS0FUtt1DiFELSoEKm8zjZc0FpBWa0kGVono4KhWPM2S5qMlV5hXeEeM74y8ZSgAt4K2ASbK/qsnbdbVSklLZVJCbeO45bY8vgsXmrPY92hUAEHIof0fuMtLqaOp0pcbcIbWo7+c2m2NXEuJIDVJa03KoM+cepka0kKSpMhR2PhIuDjmMi509wluaW3WfJ41cQ2ttxoyTIWkwqCb4vFpIgIstoC78I8UPvP8AZNBDZUSZUZnqCOfXAPw/ZklQWEaFFesrD7jaghekwSgc/wBMZ1VgFihlG0lSCSCjVAPjyjyxmEMwpLmmJUEBDpqFHVHLlt+eHUqdLvgXO6mAFxyfMXyHyh9pCkCVJNlKT4HljTpUg4KVNJ4zX2hUW7hQI0qgSNp6jFwUHNAgo+rTTKuLKl6o7SEpBEJ+ER+Z88BVLQ2SFD7LR8roCUpdfVCVSSViNrzygdMZ1ZlQeKEMOpSnIqBuoeqaxKQEtuhDEfd9pXmZ/DDK1ZjKQBtKJwEJ7k6UuvKIWSogyqb9LY8/SxRfjWtBshYC9yacVj/6TUgGf3Zd+vdOPW0LVm+IV02p+Sxr0fcYqoXdC5VTrPfHwH4x+o5jGpi8MKzZGoVGhW6s30VH6ROEkgeu0sKaX3lpTsJvrT908+m+MFzSDBW1TeHILgfiUJApKhUNky05N2lcv+Un6YAtzBOa803Zh5jitCzbK0V7K6WoAS6m6VDcHktPgeYw3DYh1J/y6Ti8K1zcze6fY8FjtLUVOUVpkd5NlJ91xB/Q7g8j88b7m08TS5LDBdRettpn6fM6OfaacEEc0kcvBQOMKrSdTdlctWlUDxmCxbirh5yieLa7pN0L5KH8xzGEq210q89GnBugJq30943aQR7I5LPieQ5YkJb3bL96UON+xCqWnV9qoQ4sH2AeQ+8fwHnjSwWEz/xHabLOxNeOw1T/AKMuCe2Iq6kQykyhJ98j3j90fifDFjG4vIMjdfolYbDl5zHT6q74gzxCGy+7/BSYab5vL5f8o/LGD3zfRb8dQMo7515clkrztRmFV8brpgDkkdPBKRhiVZoWiZjVs5HRhDcLqXL39481HolPIc/ri1hcMarr6BUcTXyDmslpad+tqNKZcedVJJ68yTyA/AY3XFtJkmwCygHPdzWoV/oyZ9VS2yoGra76lf8AEJ90jkLd3pz3xlM6RJqHN3for7sERTDh/lIK/Mex4gCmVa9TiQQDbvABW1v9sC1xdREoRxWns2qCdR7youOcWGPK4fDMNd7R3tZS9akrLuOeHV0+ZApKlpflf3gZgifCRHhjZrPy0cx1CMiLFNqpT4CKd5al08phKQJ32J+eF9FdI0sSC13eSp2KV8Q8PBGgQCQVJtzG4V1uL3xo4it2Q5uy4mDZQ1Vl7rTpgKTpNlC3lGJbXBAgpmYQu2X17iSALSdwJwmpRzGSoLQrpC+wZLqlKChFlQLHcx1vacZlXBdabpZgmErz0LQNaSspIsqJHlOHUcNlGVSI0Uc+VrMbfnjQY3JdMsEbk2TKJUVJsIjocJrYiGjKVDnKryvJAptxV09mkwQk3JIA/XFim5uUB/ili4Mp7xKuqqaRRKkwiyEJBlQ2k3ifDGNV6SourZGG0xPNHmkiU+pMpRQZf3idbhBUB8aosByA2xbq0utOY6AKXthsrxkLXZuFRkBKVXO0nqcedoNpuxQDrQUqmYKqsjfH7OaW5cFgFdrG17fXHqXuiSFp0WF8NG6xb0jcH+qOdsyJpnDKSPcJvp8jyPyxs4PFCq2DqPdZ2IoGm7kmPox4yDJFJUkFhdkKVsgn3T90/gfPC8bhc4zt1RYavlOU6Lj6QOEjSOdo2Cadw2+4fhPh0+mMVbDXSnXAvEheSincXD7f8Bw+8P8Ahq6+HX8wc2U2m8MkO7p1/dUXFeQIzOnMAIqWp0zyPwn7p6/PFvB4o0jfTdU8bhOHkeKy/g/iJ3LKpSXEqCCrS82dxFpH3h+I+WNnEUG12SNdismlVdSctwfpaesbbWpKXW5DiDy8D/MYwHNLTldqFrNdIkJB6ROMRQtaGyDUODuj4B8Z/Qcz5Yt4XDGq6T3Qq+IrBggarNOAeE15g+XHdXYpVLijutRvpB6nmf540sViBQbDddlSo0TUPJaxmta2EKBIbpWR9oR70bNp/K2POucXu+q9FTaKDQ6O0dBw5rIOI86crnwdJA9hpoe6OQA6nngksWuVoWU0TOTUaqiog1CxEDcnk2n8yfPoMPoUHVX5QqtesGCVkmaZg9WVBcXK3HFABI+gSkdBj0LGNpMgaBYznF5krXOGMjRlVPrWAqrdF/uj4R4DmeZxg4/GZzA0W50bgC8yfP8AZeKWuWl0OBR1TeefUHGQ15Dsy9LUoMdTyRZZtwvl1Q9UhQSkhskhW0eGNrEU8jCF4oxFlf59nbjrRCFBtTYBQrmCmL4xaOVtdryOSUSSQpPinOVkUjvaBbqEhKyse1zmdgDt1xp1Qyq0tIsUYOY3XljPXHnZKSkqE6esbEeGMVnRww7g6md1BYm71cKhxJCYUkAb2KdgY2m+NAOzNyuKEhOMu4fbeR+8EgnlsbcsUW4trKhbwUWXrLqWmpHQw2JWZKnD7SR1HKcb1Bj6rTUmyIaoVVC1UNOK1qUSs+0CYCf63wTmwbBDG6NVUNMBwoUVQhKiyR3VTYi9/KNsS2kXEBSICDYyWjqAKj2eqRsD/ocZuMqVMOS03UJXnVJ2avsjKVX8MZ2Friu4g2hcLoRvMdDBab1XJUok9P8Ap2xcqgvEA8kQCXjP3EJDY7oXplZgyCRJGEUMBSYZeJIMhFk3TTMXe3q0ulaggIGlCiSO6IBiYv1xfrVw2kWwlkkhPcvzPtDocVCFjTItN/pI69MZTKADgVwC0EUvZZd2fwMafonGtUjIY4LXwX5rPEKZyqrQ42qlqAFNODTflPL+R5HCMNXNNwha3SGCFRpeB4/OKyjjThddC+UGVNKktr6jofvDnj1eHris2d14+rSNMwrr0dcUoq2jl9ZCiU6UFXvp+En4hyPQdRjPx2Fy/wARum6t4Wv+k+Sk+K+HnKB/TJ0E6mnOoHlsof64ylqNdKvuD+JDVJ1f+baHfT/xkdR979cC4R2gm03Njq3906civHpC4UTXM+t0w+2SO8kbrA3B++OXXbpjSwOLDey7Q+yy8bhHBx4j3URwTx25QIcaWkuNkEoTtoX/ANp5jGhicIKxB0KpUa5pghBZNllRm1YSpRJUdTrnJCfD8gP5HB1Hsw9P6IGNdVeto7JthtNLTw2hCe+vkhPMk/Ed5x5yrUdVfrdegw9FlJmdwtsOJWUcacSCpUGmZTTNewPiPNZ8+X+uOAAEBSS5xLnalVfA3DzdEya+shJCZQFe4OsfGrkPHqcMZTc9wa3VIq1A0SdFnfGPErlc+XFSECzaPhT/ADO5P8sehw9BtFsDVYlWoajpKv8A0f8ADCaNr12qT9qofZIO6Qef+Ij6DGZj8YDLBputHo/BOqOB+eKLq6lTqypV1KNgPwAx59xLivYU6baTMo0CbP8ADq0NBcysXUnoPDxHPDTRIbKpM6Qa6oWnTYpXXO09DSKDKwoqtI3JP8z+uNGq59TsryZsICy7NM1WErJI3HPnvAHPBNwoF1zWyV24Sp2Hk/vak6VkoQrmk+N7XOOdSLQCETrGy85dRqZfS04r+C5AUdoMzfobfXDatAxLdCoc6UTww+4h9QTBTNtRiBPInC3YJtQSdVBghbDlz1LUBCkrBU2qVRbWqBJ8h+mMupg+qMjVF2IXrO8rpyuwAWsEEgXPz6+GNHD1erblXODRopJ3LCyNbSwGj3Z1J3kkiJN8XmkutF0uN0wo8sZbBcqCQYuDB7vjBjnilVxJD4AXNHFcKKspdC0tx2erSSLeIPn/ACwqq1z+0QusFN8SZgGXC1TqDiFAKBMdTb88LpYBrjmRQDoo7KllTzqXlgEpULmB5DzxZfhy0ANCJ2ghUjKmPV11Dp1Er7NoAckm6gD+eIrYdzQGRcoVMrr3hUaXDcJhIsBG45x/rjjhwbI8oyppkrinFEBRC/aTffqL4RVo5Ushf0DkhL1C12lytlOr5pviQOzCvUXFuVw1sorNsuUwvSbpN0q6j+eKNRhaV6nDYgVmzvuiw01X05pKjePs18wRsR4j8Ri5g8U6m4EarI6TwAIL26fRYznWVPUVQW1ylaDKVC0jkpJx6inUbVZI0K8s9hY6CtX4bzdrOaRVNUwKhAmeZ6OJ/UfocYuLwvVOkaFaeGr5hB1WeVdM/l9VE6HWzKVDYjkR1Sf5jFFX7OC1XhviBLyPWWxHKoaHuq+NPgd8A7s9oJzf4rerdqND9lP8fej8vuJqKIJPaqHaJkAX/vB4dR8+uNjCY4NZDzposXEYQ5uyPEKryfKkZewimYGp5dyr4jzWroByGM/FYh1V8+nJaGDwrWtl3dGvPkoHjviQQaSnVKAftnBu6rmJ+EH6/LCWthPe81HZj5DgER6OOEwv98qQAyi6ArZRHvH7oj5nywQBJgJVR4ASH0i8Ymtd7NskU7Z7o+M/Ef0HTzxv4TDCk2TqVi16xqG2iaejThFKv32qEMou2k++R7xHQHbqfxRjsWGDI3XdNweGdUcLKnzbMS8vUbJHsjoP5481UfmK9rhsO2iyBrun3DWT6QHVjvH2R08fPDqVOLlZuOxWY9WzTdUWLKzFmT1MwlxadRVCTpSpJgE8yBv8jg+sLXSs0C6zjOqJOohaVJJMAkWN+XT54uit1g1CkGE6ZyRinQlzTqSUgqCjIn6W+eM2vi3zkj0USSj0tU9SjWwF6kmFNJgqH3upAt+WG02ujvLoheKf1RgFyqS44dJA7sg+J6HDmPLrAqGkIc8W0rTSw2VqXMhKUkAdL8oxNR0mwhFkJK7MZ8+41rcXYiQn3sZVTFRWFNo80LmwVPu8RICmkkGE2UJtebkczfG9RpvfeV2UqpyPj0tNAFgPAgpMq3T4gjpGKGJYW1ZOqNpgrjTcT5ep1J9WLQJhbYTKSZsREGx8MG3MdVxF1PZ/VU5ecSlwwkygkR4x4dL4vYfJuoDTspiseJWSmDq35/7YdinNa0EI2jimuW5e483qcIQ0kxqPLwSOZOEUqrC6XCVBsbLyqiQNBgpUn2jJUozsY5YKo1zxmaIC7Mq7IOF31I7VnWjQNQUoRPkBJvtihVdAiZQwXXW25AFeps6hCuyTI6GL4SNFcp90ITPw2WT2u3u9dXKMJqxF1fwnWdaOrUKgmREzyjecUhM2XonAEX0XT0qoZNC2qpgVX91p3J96fuxv4xGN/o01M3Lf5xXi+keqk5fL5wWV8OrfFS0aWe31DRHM9D4Rv4TjYq5chz6LMZOYZdVrnpUSz6o2X4FTbs9HW2oXvo/0x5kxtot6lm3ULwCuoFY2Ke5P8QH2Sj3tXh08YxCY6IWxZMTqdDd2Z7k/FzA+7OF09TGibiYytL+9v4fupziRdQKSoLP9pn7b4g3f2PDb5Tjqe/FFiI7Ib3NvHnzWV5EGS+16wSGdQ1x0/l18JwaSZ2Wl+lsviiQKcAUtg5o6W0C1tHl4csaXR4p5767LMxmfLbRZNw+GDUtCpJDOoayOnj4TE+E41qubIcmqz2RmGbRbhxSFANhAAYgadO3h4bbY8jic03XseixTgxr9uSX5CGy8ntduXSeU4TSy5rq7jC8UjkV5i+vOL7jlyzGmzSnTVlBbU2ox7KVSDySQfDpgqji1srNgL7n2Ql90KKFBM2JP+2FUcZnYYHqoIMpZSZW1UdrTrV2NWkW1GEuDkY8t8I6lwqZ5sUTQleWcLVdE8KiWz3tILakmSqwEHrhtSplRONlQ0rrLxcbrGghQ3BOmZ+FRMfI/XFpriWygtugk8NUFWmaUp1pTJSFDX8xMH5YB5cNQpAI3So05SjsIOpPsEi58MUaWHDq3WITrKg80y9xDsLSe8RAgze0dcegD3U2hoKc2IVZwVlWkFbqCUD2pBgRbFfFQ8SlPPBU9bVqcSGqakCkg7rSB8xtGM9tTKbrgAs74jyF9K0qcCJWYASR/X1xfoVSdAUwOEL89lrg7pSRAmNgPniy6lTc2byoBTHKsvWUe2gSTAK5g9YAP49ME0sY2IKElM6Dh9x5Z77UwJBVB/TC34h0RCjwVsvIy1TKCnVtWuNRKDtzBkfPGU6vmflIK4Nsrvh1QRl7BUbJYSSZmwTvg5AbKvUWlwaAo7OMyL652SPZH6+eKFR+cr1GGw4otjc6olhTVGwayptA7ieZJ2gdTy6b4tYTDOqOACy+k8cACwafXksb4gzp2tqC65dSjCUjZI5JA/qTj1NKk2kzKF5V7y90lalwpkjWUUqquq/jqTtzTOzafE8z+gxj4zFdY7K3Qe60cLh8tzqVn+ZVz+YVWogqccOlCBskckjwHXzOKC0BAC1Lhnh4MN+rtmVGDUujn/wCmk/1zwBl3ZCcyKbetfr+kfdJ+POP/AFVxFNR6ZbI7QxIt/d/PmeWNbCYEObmfpssbE4txfY33KqMszJFcwiqpjDqbFJ5H3kK/Q+WKGJw7qTo3+q0MJiWubld3T7His7464bCZqqdMNKMOo5tL5/8AKT9MKDpTnMNN2U+XNMPRxxWmPUqqFNL7rZVsJtoM8jy+nTBgkGQk1GAhTHpB4PVQvakSadw9w/CfgP6HmPLG/hMSKzYOoWLXo9WeSfejTi1JSKCqMtqs0o+6fgJ89jy26YrY/CBwL2+asYLFGk4X8FQZrl6mVlJ2909R/PHmnsLSvZ4euKzJHmqPhvONYDaz3wLH4h/PFijUkQVl47C5Dnbp9E/xYWcsjp2wuoQtUlRc9qTO2AOqzl04oqFochKlQFjck9OuAzGSoSj0ithNK0+LPJeKQ4PaAiYnzxboCZBRtXhSyaRK5OomZBi8Ty8RhetQJe6Lpc6eXlzwWvVCtIlKSYMSJieZw5wgpmy9eiFpKhVEgEgoA8BJx2I0RJ7xW6W2krR3VBdjz3xRwN6hCQdVNcX1alNMuEjX2qe8AATvvAvjUIgphuV+rc5e1Ja7Qhv4QAB84F/ngYGWUsmy03hlI6D2BjAzHrUylqs14/SNVQY2cVHhtjcwbjIQnvJM6gaKj7oTHhsMXybhdulNKsiSDBAtiXKSmNE+pZUtR1KEQSB+W2MrEuIMBRCsCyFUzijvMWJHIchAxTY4nVcAtJytsHL2wRYsJEf8uHAfw/JaOGJa5pHJK6LKmu0T3OfU/wA8JbTbK1q2Jq5Df6Jbx3lTVQ6lLqSpKUykalAAncwCBNt8a2Ge5jeysGo0ON0JwdwvSoqUrS0NSQSklSjB6wVETg69eo5kEqGUmBwICN44y1t95IdBUEp7o1KAE7mARfxxnQrbSQvnB+Q07PbONt6VhMBWpRIBmYkmPljiLIgSXCVSLYS3Sq0DT3CZBMyec7z44mk0SAoxL3OcSSs0VwlSEyWiSdyXHP8Avxq/iKnH6Kj1LOCoeBsoap6j7FJTrSQoa1EGLixURbrhGIqOe3tIqbA13ZVY9Qtl4gpBDiCFjkrzG2M6AHLQzk0oOxss5c4UpAT9kbE++v8A7sFAQZyrtVA2/QFt5OtJbNlEk22MzMiN5nDaTix4LUiqA5plZ4OEaT/hf/Nf/djROJqcfoq3Us4LRG6RLlG3rGqAIJJJtbeZNsZWIaC4ytHB1HMcMpS5OWtgyEkEXB1K/niqGNWqa7yIJ+io6ofZHxA/HFl2iyqf5gX/2Q==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323528" y="25932"/>
            <a:ext cx="82296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pt-BR" sz="8000" b="1" dirty="0" smtClean="0">
                <a:solidFill>
                  <a:srgbClr val="FF0000"/>
                </a:solidFill>
              </a:rPr>
              <a:t>Características</a:t>
            </a:r>
            <a:endParaRPr lang="pt-BR" sz="8000" b="1" dirty="0">
              <a:solidFill>
                <a:srgbClr val="FF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540" y="1531759"/>
            <a:ext cx="6489576" cy="5312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414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7664" y="280680"/>
            <a:ext cx="6172200" cy="857250"/>
          </a:xfrm>
        </p:spPr>
        <p:txBody>
          <a:bodyPr/>
          <a:lstStyle/>
          <a:p>
            <a:r>
              <a:rPr lang="pt-BR" dirty="0" smtClean="0">
                <a:solidFill>
                  <a:srgbClr val="FF0000"/>
                </a:solidFill>
              </a:rPr>
              <a:t>TAMANHO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1113763" y="5202893"/>
            <a:ext cx="243027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 err="1" smtClean="0">
                <a:solidFill>
                  <a:srgbClr val="00B050"/>
                </a:solidFill>
              </a:rPr>
              <a:t>Curto</a:t>
            </a:r>
            <a:r>
              <a:rPr lang="en-US" sz="3300" dirty="0" smtClean="0">
                <a:solidFill>
                  <a:srgbClr val="00B050"/>
                </a:solidFill>
              </a:rPr>
              <a:t>(a)</a:t>
            </a:r>
            <a:endParaRPr lang="en-US" sz="3300" dirty="0">
              <a:solidFill>
                <a:srgbClr val="00B050"/>
              </a:solidFill>
            </a:endParaRPr>
          </a:p>
        </p:txBody>
      </p:sp>
      <p:sp>
        <p:nvSpPr>
          <p:cNvPr id="26" name="Title 1"/>
          <p:cNvSpPr txBox="1">
            <a:spLocks/>
          </p:cNvSpPr>
          <p:nvPr/>
        </p:nvSpPr>
        <p:spPr>
          <a:xfrm>
            <a:off x="5533006" y="4937066"/>
            <a:ext cx="243027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 err="1" smtClean="0">
                <a:solidFill>
                  <a:srgbClr val="00B050"/>
                </a:solidFill>
              </a:rPr>
              <a:t>Comprido</a:t>
            </a:r>
            <a:r>
              <a:rPr lang="en-US" sz="3300" dirty="0" smtClean="0">
                <a:solidFill>
                  <a:srgbClr val="00B050"/>
                </a:solidFill>
              </a:rPr>
              <a:t>(a)</a:t>
            </a:r>
          </a:p>
          <a:p>
            <a:r>
              <a:rPr lang="en-US" sz="3300" dirty="0" smtClean="0">
                <a:solidFill>
                  <a:srgbClr val="00B050"/>
                </a:solidFill>
              </a:rPr>
              <a:t>Longo(a)</a:t>
            </a:r>
            <a:endParaRPr lang="en-US" sz="3300" dirty="0">
              <a:solidFill>
                <a:srgbClr val="00B050"/>
              </a:solidFill>
            </a:endParaRPr>
          </a:p>
        </p:txBody>
      </p:sp>
      <p:pic>
        <p:nvPicPr>
          <p:cNvPr id="2050" name="Picture 2" descr="http://4.bp.blogspot.com/_82Y61jPrzFY/SzDwMf1QBDI/AAAAAAAABco/3cB2rw8Lb-4/s400/vestido+curto+azu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763" y="1337249"/>
            <a:ext cx="2607661" cy="3476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mixdetemas.com.br/wp-content/gallery/vestido-longo/vestido-longo-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7096" y="1332311"/>
            <a:ext cx="2516977" cy="3481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778576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7664" y="280680"/>
            <a:ext cx="6172200" cy="857250"/>
          </a:xfrm>
        </p:spPr>
        <p:txBody>
          <a:bodyPr/>
          <a:lstStyle/>
          <a:p>
            <a:r>
              <a:rPr lang="pt-BR" dirty="0" smtClean="0">
                <a:solidFill>
                  <a:srgbClr val="FF0000"/>
                </a:solidFill>
              </a:rPr>
              <a:t>MATERIAL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Title 1"/>
          <p:cNvSpPr txBox="1">
            <a:spLocks/>
          </p:cNvSpPr>
          <p:nvPr/>
        </p:nvSpPr>
        <p:spPr>
          <a:xfrm>
            <a:off x="562146" y="3679554"/>
            <a:ext cx="2430270" cy="623037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 err="1" smtClean="0">
                <a:solidFill>
                  <a:srgbClr val="00B050"/>
                </a:solidFill>
              </a:rPr>
              <a:t>algodão</a:t>
            </a:r>
            <a:endParaRPr lang="en-US" sz="3300" dirty="0">
              <a:solidFill>
                <a:srgbClr val="00B050"/>
              </a:solidFill>
            </a:endParaRPr>
          </a:p>
        </p:txBody>
      </p:sp>
      <p:pic>
        <p:nvPicPr>
          <p:cNvPr id="2056" name="Picture 8" descr="http://detalhesdacriacao.files.wordpress.com/2010/09/algodao_floc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56792"/>
            <a:ext cx="2255469" cy="193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www.artenata.com.br/wp-content/uploads/2012/05/sed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3006" y="1412776"/>
            <a:ext cx="2904257" cy="1926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860" y="4494153"/>
            <a:ext cx="2628900" cy="1743075"/>
          </a:xfrm>
          <a:prstGeom prst="rect">
            <a:avLst/>
          </a:prstGeom>
        </p:spPr>
      </p:pic>
      <p:pic>
        <p:nvPicPr>
          <p:cNvPr id="2062" name="Picture 14" descr="http://2.bp.blogspot.com/_By55VjOitK4/SlzikdSGurI/AAAAAAAAArM/BHWEL4qpNp4/s400/Gola%20Pura%20L%C3%A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178359"/>
            <a:ext cx="2890564" cy="2167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itle 1"/>
          <p:cNvSpPr txBox="1">
            <a:spLocks/>
          </p:cNvSpPr>
          <p:nvPr/>
        </p:nvSpPr>
        <p:spPr>
          <a:xfrm>
            <a:off x="5752374" y="3429721"/>
            <a:ext cx="2430270" cy="623037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 err="1" smtClean="0">
                <a:solidFill>
                  <a:srgbClr val="00B050"/>
                </a:solidFill>
              </a:rPr>
              <a:t>seda</a:t>
            </a:r>
            <a:endParaRPr lang="en-US" sz="3300" dirty="0">
              <a:solidFill>
                <a:srgbClr val="00B050"/>
              </a:solidFill>
            </a:endParaRPr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827584" y="6234963"/>
            <a:ext cx="2430270" cy="623037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 err="1" smtClean="0">
                <a:solidFill>
                  <a:srgbClr val="00B050"/>
                </a:solidFill>
              </a:rPr>
              <a:t>couro</a:t>
            </a:r>
            <a:endParaRPr lang="en-US" sz="3300" dirty="0">
              <a:solidFill>
                <a:srgbClr val="00B050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5533006" y="6234963"/>
            <a:ext cx="2430270" cy="623037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 err="1" smtClean="0">
                <a:solidFill>
                  <a:srgbClr val="00B050"/>
                </a:solidFill>
              </a:rPr>
              <a:t>lã</a:t>
            </a:r>
            <a:endParaRPr lang="en-US" sz="33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177230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9" grpId="0"/>
      <p:bldP spid="20" grpId="0"/>
      <p:bldP spid="21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5900" y="1036852"/>
            <a:ext cx="6172200" cy="857250"/>
          </a:xfrm>
        </p:spPr>
        <p:txBody>
          <a:bodyPr/>
          <a:lstStyle/>
          <a:p>
            <a:r>
              <a:rPr lang="pt-BR" dirty="0" smtClean="0">
                <a:solidFill>
                  <a:srgbClr val="FF0000"/>
                </a:solidFill>
              </a:rPr>
              <a:t>MANGAS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1143000" y="4508441"/>
            <a:ext cx="243027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i="1" dirty="0">
                <a:solidFill>
                  <a:srgbClr val="00B050"/>
                </a:solidFill>
              </a:rPr>
              <a:t>de</a:t>
            </a:r>
            <a:r>
              <a:rPr lang="en-US" sz="3300" dirty="0">
                <a:solidFill>
                  <a:srgbClr val="00B050"/>
                </a:solidFill>
              </a:rPr>
              <a:t> manga </a:t>
            </a:r>
            <a:r>
              <a:rPr lang="en-US" sz="3300" dirty="0" err="1">
                <a:solidFill>
                  <a:srgbClr val="00B050"/>
                </a:solidFill>
              </a:rPr>
              <a:t>comprida</a:t>
            </a:r>
            <a:endParaRPr lang="en-US" sz="3300" dirty="0">
              <a:solidFill>
                <a:srgbClr val="00B050"/>
              </a:solidFill>
            </a:endParaRPr>
          </a:p>
        </p:txBody>
      </p:sp>
      <p:pic>
        <p:nvPicPr>
          <p:cNvPr id="1034" name="Picture 10" descr="http://www.ceasacampinas.com.br/userfiles/mang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5311" y="1036853"/>
            <a:ext cx="1965659" cy="1258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encrypted-tbn1.gstatic.com/images?q=tbn:ANd9GcSVF6Tb4OfCszKZLpdkDzzPsiNTb3uBVS2zbyPfD-DLeOzJETI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9112" y="2330534"/>
            <a:ext cx="1744061" cy="2177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homem.net/files/2012/10/osklen-camisetas-regata-e1350563179791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3158" y="3212976"/>
            <a:ext cx="2109965" cy="1595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s://encrypted-tbn0.gstatic.com/images?q=tbn:ANd9GcS8lEyOr8di_f3WZHwnVW2HrKKwq_7VQvI088ouiURwSvNgyvAPr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028" y="2024844"/>
            <a:ext cx="1575683" cy="2177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itle 1"/>
          <p:cNvSpPr txBox="1">
            <a:spLocks/>
          </p:cNvSpPr>
          <p:nvPr/>
        </p:nvSpPr>
        <p:spPr>
          <a:xfrm>
            <a:off x="3356865" y="4814130"/>
            <a:ext cx="243027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i="1" dirty="0">
                <a:solidFill>
                  <a:srgbClr val="00B050"/>
                </a:solidFill>
              </a:rPr>
              <a:t>de</a:t>
            </a:r>
            <a:r>
              <a:rPr lang="en-US" sz="3300" dirty="0">
                <a:solidFill>
                  <a:srgbClr val="00B050"/>
                </a:solidFill>
              </a:rPr>
              <a:t> manga </a:t>
            </a:r>
            <a:r>
              <a:rPr lang="en-US" sz="3300" dirty="0" err="1">
                <a:solidFill>
                  <a:srgbClr val="00B050"/>
                </a:solidFill>
              </a:rPr>
              <a:t>curta</a:t>
            </a:r>
            <a:endParaRPr lang="en-US" sz="3300" dirty="0">
              <a:solidFill>
                <a:srgbClr val="00B050"/>
              </a:solidFill>
            </a:endParaRPr>
          </a:p>
        </p:txBody>
      </p:sp>
      <p:sp>
        <p:nvSpPr>
          <p:cNvPr id="26" name="Title 1"/>
          <p:cNvSpPr txBox="1">
            <a:spLocks/>
          </p:cNvSpPr>
          <p:nvPr/>
        </p:nvSpPr>
        <p:spPr>
          <a:xfrm>
            <a:off x="5533006" y="4937066"/>
            <a:ext cx="243027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 err="1">
                <a:solidFill>
                  <a:srgbClr val="00B050"/>
                </a:solidFill>
              </a:rPr>
              <a:t>Regata</a:t>
            </a:r>
            <a:endParaRPr lang="en-US" sz="3300" dirty="0">
              <a:solidFill>
                <a:srgbClr val="00B050"/>
              </a:solidFill>
            </a:endParaRPr>
          </a:p>
          <a:p>
            <a:r>
              <a:rPr lang="en-US" sz="3300" dirty="0">
                <a:solidFill>
                  <a:srgbClr val="00B050"/>
                </a:solidFill>
              </a:rPr>
              <a:t>(</a:t>
            </a:r>
            <a:r>
              <a:rPr lang="en-US" sz="3300" dirty="0" err="1">
                <a:solidFill>
                  <a:srgbClr val="00B050"/>
                </a:solidFill>
              </a:rPr>
              <a:t>sem</a:t>
            </a:r>
            <a:r>
              <a:rPr lang="en-US" sz="3300" dirty="0">
                <a:solidFill>
                  <a:srgbClr val="00B050"/>
                </a:solidFill>
              </a:rPr>
              <a:t> </a:t>
            </a:r>
            <a:r>
              <a:rPr lang="en-US" sz="3300" dirty="0" err="1" smtClean="0">
                <a:solidFill>
                  <a:srgbClr val="00B050"/>
                </a:solidFill>
              </a:rPr>
              <a:t>mangas</a:t>
            </a:r>
            <a:r>
              <a:rPr lang="en-US" sz="3300" dirty="0" smtClean="0">
                <a:solidFill>
                  <a:srgbClr val="00B050"/>
                </a:solidFill>
              </a:rPr>
              <a:t>)</a:t>
            </a:r>
            <a:endParaRPr lang="en-US" sz="33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12477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>
                <a:solidFill>
                  <a:srgbClr val="FF0000"/>
                </a:solidFill>
              </a:rPr>
              <a:t>ESTAMPAS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026" name="Picture 2" descr="http://modanabaixada.files.wordpress.com/2012/01/mnb-camisa-estampada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916832"/>
            <a:ext cx="1852739" cy="2363839"/>
          </a:xfrm>
          <a:prstGeom prst="rect">
            <a:avLst/>
          </a:prstGeom>
          <a:noFill/>
        </p:spPr>
      </p:pic>
      <p:pic>
        <p:nvPicPr>
          <p:cNvPr id="1028" name="Picture 4" descr="http://www.coca7.com/img/fotos/vestidos%20xadrez%2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1844824"/>
            <a:ext cx="2587961" cy="2664296"/>
          </a:xfrm>
          <a:prstGeom prst="rect">
            <a:avLst/>
          </a:prstGeom>
          <a:noFill/>
        </p:spPr>
      </p:pic>
      <p:pic>
        <p:nvPicPr>
          <p:cNvPr id="1030" name="Picture 6" descr="http://2.bp.blogspot.com/-4vVRp1WAuuM/UZ1JRyHh8EI/AAAAAAAACrE/lrC4T3ufRvw/s1600/cal%C3%A7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988840"/>
            <a:ext cx="2016224" cy="2376264"/>
          </a:xfrm>
          <a:prstGeom prst="rect">
            <a:avLst/>
          </a:prstGeom>
          <a:noFill/>
        </p:spPr>
      </p:pic>
      <p:pic>
        <p:nvPicPr>
          <p:cNvPr id="1032" name="Picture 8" descr="http://img1.mlstatic.com/camisa-lisa-em-malha-100-algodo-301-varias-cores_MLB-O-2860930186_0720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2132856"/>
            <a:ext cx="2686050" cy="2162176"/>
          </a:xfrm>
          <a:prstGeom prst="rect">
            <a:avLst/>
          </a:prstGeom>
          <a:noFill/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0" y="4797152"/>
            <a:ext cx="252028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4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Estampada(o)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267744" y="4797152"/>
            <a:ext cx="252028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4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Xadrez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6623720" y="4869160"/>
            <a:ext cx="252028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4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Lisa(o)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4355976" y="4869160"/>
            <a:ext cx="252028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4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Listrada(o)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>
                <a:solidFill>
                  <a:srgbClr val="FF0000"/>
                </a:solidFill>
              </a:rPr>
              <a:t>SERVE?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6146" name="Picture 2" descr="http://pt.dreamstime.com/excesso-de-peso-camisa-apertada--thumb1389814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04864"/>
            <a:ext cx="3810000" cy="254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media.dietadukan.com.br/communication/em_dia/mulher_calca_folgad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988840"/>
            <a:ext cx="3810000" cy="2533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457200" y="5301208"/>
            <a:ext cx="345638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 smtClean="0">
                <a:solidFill>
                  <a:srgbClr val="00B050"/>
                </a:solidFill>
              </a:rPr>
              <a:t>Apertada(o)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5252864" y="5013176"/>
            <a:ext cx="345638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 smtClean="0">
                <a:solidFill>
                  <a:srgbClr val="00B050"/>
                </a:solidFill>
              </a:rPr>
              <a:t>Folgada(o)</a:t>
            </a:r>
          </a:p>
          <a:p>
            <a:r>
              <a:rPr lang="pt-BR" dirty="0" smtClean="0">
                <a:solidFill>
                  <a:srgbClr val="00B050"/>
                </a:solidFill>
              </a:rPr>
              <a:t>Larga(o)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79229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75856" y="3429000"/>
            <a:ext cx="6262854" cy="710311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Ele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FF0000"/>
                </a:solidFill>
              </a:rPr>
              <a:t>est</a:t>
            </a:r>
            <a:r>
              <a:rPr lang="pt-BR" dirty="0" smtClean="0">
                <a:solidFill>
                  <a:srgbClr val="FF0000"/>
                </a:solidFill>
              </a:rPr>
              <a:t>á usando </a:t>
            </a:r>
            <a:r>
              <a:rPr lang="pt-BR" dirty="0" smtClean="0"/>
              <a:t>camisa listrada</a:t>
            </a:r>
            <a:r>
              <a:rPr lang="pt-BR" dirty="0" smtClean="0"/>
              <a:t>.</a:t>
            </a:r>
            <a:br>
              <a:rPr lang="pt-BR" dirty="0" smtClean="0"/>
            </a:br>
            <a:r>
              <a:rPr lang="pt-BR" dirty="0" smtClean="0"/>
              <a:t/>
            </a:r>
            <a:br>
              <a:rPr lang="pt-BR" dirty="0" smtClean="0"/>
            </a:br>
            <a:r>
              <a:rPr lang="pt-BR" dirty="0" smtClean="0"/>
              <a:t>Ele </a:t>
            </a:r>
            <a:r>
              <a:rPr lang="pt-BR" dirty="0" smtClean="0">
                <a:solidFill>
                  <a:srgbClr val="FF0000"/>
                </a:solidFill>
              </a:rPr>
              <a:t>está vestindo </a:t>
            </a:r>
            <a:r>
              <a:rPr lang="pt-BR" dirty="0" smtClean="0"/>
              <a:t>camisa listrada.</a:t>
            </a:r>
            <a:r>
              <a:rPr lang="pt-BR" dirty="0" smtClean="0"/>
              <a:t/>
            </a:r>
            <a:br>
              <a:rPr lang="pt-BR" dirty="0" smtClean="0"/>
            </a:br>
            <a:r>
              <a:rPr lang="pt-BR" dirty="0" smtClean="0"/>
              <a:t/>
            </a:r>
            <a:br>
              <a:rPr lang="pt-BR" dirty="0" smtClean="0"/>
            </a:br>
            <a:r>
              <a:rPr lang="pt-BR" dirty="0" smtClean="0"/>
              <a:t>Ele </a:t>
            </a:r>
            <a:r>
              <a:rPr lang="pt-BR" dirty="0" smtClean="0">
                <a:solidFill>
                  <a:srgbClr val="FF0000"/>
                </a:solidFill>
              </a:rPr>
              <a:t>está vestido de</a:t>
            </a:r>
            <a:r>
              <a:rPr lang="pt-BR" dirty="0" smtClean="0"/>
              <a:t> camisa listrada.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pt-BR" dirty="0" smtClean="0"/>
              <a:t>Ele </a:t>
            </a:r>
            <a:r>
              <a:rPr lang="pt-BR" dirty="0" smtClean="0">
                <a:solidFill>
                  <a:srgbClr val="FF0000"/>
                </a:solidFill>
              </a:rPr>
              <a:t>está de </a:t>
            </a:r>
            <a:r>
              <a:rPr lang="pt-BR" dirty="0" smtClean="0"/>
              <a:t>camisa listrada.</a:t>
            </a:r>
            <a:br>
              <a:rPr lang="pt-BR" dirty="0" smtClean="0"/>
            </a:br>
            <a:r>
              <a:rPr lang="pt-BR" dirty="0" smtClean="0"/>
              <a:t/>
            </a:r>
            <a:br>
              <a:rPr lang="pt-BR" dirty="0" smtClean="0"/>
            </a:br>
            <a:endParaRPr lang="en-US" dirty="0"/>
          </a:p>
        </p:txBody>
      </p:sp>
      <p:pic>
        <p:nvPicPr>
          <p:cNvPr id="3074" name="Picture 2" descr="http://www.roupasocial.net/files/2012/02/Homens-com-camisa-e-cal%C3%A7as-sociais-de-riscas-verticais-e1335947196400.jpg?41ed4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45925"/>
            <a:ext cx="3624337" cy="3986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3568" y="5013176"/>
            <a:ext cx="8229600" cy="1143000"/>
          </a:xfrm>
        </p:spPr>
        <p:txBody>
          <a:bodyPr/>
          <a:lstStyle/>
          <a:p>
            <a:r>
              <a:rPr lang="pt-BR" dirty="0" smtClean="0"/>
              <a:t>vestido</a:t>
            </a:r>
            <a:endParaRPr lang="en-US" dirty="0"/>
          </a:p>
        </p:txBody>
      </p:sp>
      <p:pic>
        <p:nvPicPr>
          <p:cNvPr id="3074" name="Picture 2" descr="http://3.bp.blogspot.com/-xRqTtp1fTkg/ToXtnqZPToI/AAAAAAAAAYk/QztSZFq1V1Q/s1600/vestido-floral-curto_ver%25C3%25A3o-201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836712"/>
            <a:ext cx="6562725" cy="3781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75856" y="3429000"/>
            <a:ext cx="6262854" cy="710311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Ele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FF0000"/>
                </a:solidFill>
              </a:rPr>
              <a:t>est</a:t>
            </a:r>
            <a:r>
              <a:rPr lang="pt-BR" dirty="0" smtClean="0">
                <a:solidFill>
                  <a:srgbClr val="FF0000"/>
                </a:solidFill>
              </a:rPr>
              <a:t>á usando </a:t>
            </a:r>
            <a:r>
              <a:rPr lang="pt-BR" dirty="0" smtClean="0">
                <a:solidFill>
                  <a:srgbClr val="0070C0"/>
                </a:solidFill>
              </a:rPr>
              <a:t>camisa </a:t>
            </a:r>
            <a:r>
              <a:rPr lang="pt-BR" dirty="0" smtClean="0">
                <a:solidFill>
                  <a:srgbClr val="0070C0"/>
                </a:solidFill>
              </a:rPr>
              <a:t>de manga comprida</a:t>
            </a:r>
            <a:r>
              <a:rPr lang="pt-BR" dirty="0" smtClean="0"/>
              <a:t>.</a:t>
            </a:r>
            <a:br>
              <a:rPr lang="pt-BR" dirty="0" smtClean="0"/>
            </a:br>
            <a:r>
              <a:rPr lang="pt-BR" dirty="0" smtClean="0"/>
              <a:t/>
            </a:r>
            <a:br>
              <a:rPr lang="pt-BR" dirty="0" smtClean="0"/>
            </a:br>
            <a:r>
              <a:rPr lang="pt-BR" dirty="0" smtClean="0"/>
              <a:t>Ele </a:t>
            </a:r>
            <a:r>
              <a:rPr lang="pt-BR" dirty="0" smtClean="0">
                <a:solidFill>
                  <a:srgbClr val="FF0000"/>
                </a:solidFill>
              </a:rPr>
              <a:t>está vestindo </a:t>
            </a:r>
            <a:r>
              <a:rPr lang="pt-BR" dirty="0" smtClean="0">
                <a:solidFill>
                  <a:srgbClr val="00B050"/>
                </a:solidFill>
              </a:rPr>
              <a:t>calças</a:t>
            </a:r>
            <a:br>
              <a:rPr lang="pt-BR" dirty="0" smtClean="0">
                <a:solidFill>
                  <a:srgbClr val="00B050"/>
                </a:solidFill>
              </a:rPr>
            </a:br>
            <a:r>
              <a:rPr lang="pt-BR" dirty="0" smtClean="0">
                <a:solidFill>
                  <a:srgbClr val="00B050"/>
                </a:solidFill>
              </a:rPr>
              <a:t>cinzas</a:t>
            </a:r>
            <a:r>
              <a:rPr lang="pt-BR" dirty="0" smtClean="0"/>
              <a:t>.</a:t>
            </a:r>
            <a:r>
              <a:rPr lang="pt-BR" dirty="0" smtClean="0"/>
              <a:t/>
            </a:r>
            <a:br>
              <a:rPr lang="pt-BR" dirty="0" smtClean="0"/>
            </a:br>
            <a:r>
              <a:rPr lang="pt-BR" dirty="0" smtClean="0"/>
              <a:t/>
            </a:r>
            <a:br>
              <a:rPr lang="pt-BR" dirty="0" smtClean="0"/>
            </a:br>
            <a:r>
              <a:rPr lang="pt-BR" dirty="0" smtClean="0"/>
              <a:t>Ele </a:t>
            </a:r>
            <a:r>
              <a:rPr lang="pt-BR" dirty="0" smtClean="0">
                <a:solidFill>
                  <a:srgbClr val="FF0000"/>
                </a:solidFill>
              </a:rPr>
              <a:t>está vestido de</a:t>
            </a:r>
            <a:r>
              <a:rPr lang="pt-BR" dirty="0" smtClean="0"/>
              <a:t> </a:t>
            </a:r>
            <a:r>
              <a:rPr lang="pt-BR" dirty="0" smtClean="0">
                <a:solidFill>
                  <a:srgbClr val="FFC000"/>
                </a:solidFill>
              </a:rPr>
              <a:t>camisa listrada.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pt-BR" dirty="0" smtClean="0"/>
              <a:t>Ele </a:t>
            </a:r>
            <a:r>
              <a:rPr lang="pt-BR" dirty="0" smtClean="0">
                <a:solidFill>
                  <a:srgbClr val="FF0000"/>
                </a:solidFill>
              </a:rPr>
              <a:t>está de </a:t>
            </a:r>
            <a:r>
              <a:rPr lang="pt-BR" dirty="0" smtClean="0">
                <a:solidFill>
                  <a:schemeClr val="accent4">
                    <a:lumMod val="75000"/>
                  </a:schemeClr>
                </a:solidFill>
              </a:rPr>
              <a:t>cinto</a:t>
            </a:r>
            <a:r>
              <a:rPr lang="pt-BR" dirty="0" smtClean="0"/>
              <a:t>.</a:t>
            </a:r>
            <a:r>
              <a:rPr lang="pt-BR" dirty="0" smtClean="0"/>
              <a:t/>
            </a:r>
            <a:br>
              <a:rPr lang="pt-BR" dirty="0" smtClean="0"/>
            </a:br>
            <a:r>
              <a:rPr lang="pt-BR" dirty="0" smtClean="0"/>
              <a:t/>
            </a:r>
            <a:br>
              <a:rPr lang="pt-BR" dirty="0" smtClean="0"/>
            </a:br>
            <a:endParaRPr lang="en-US" dirty="0"/>
          </a:p>
        </p:txBody>
      </p:sp>
      <p:pic>
        <p:nvPicPr>
          <p:cNvPr id="3074" name="Picture 2" descr="http://www.roupasocial.net/files/2012/02/Homens-com-camisa-e-cal%C3%A7as-sociais-de-riscas-verticais-e1335947196400.jpg?41ed4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45925"/>
            <a:ext cx="3624337" cy="3986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0978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980728"/>
            <a:ext cx="8686800" cy="1080120"/>
          </a:xfrm>
        </p:spPr>
        <p:txBody>
          <a:bodyPr>
            <a:normAutofit fontScale="90000"/>
          </a:bodyPr>
          <a:lstStyle/>
          <a:p>
            <a:pPr algn="just"/>
            <a:r>
              <a:rPr lang="pt-BR" dirty="0" smtClean="0"/>
              <a:t/>
            </a:r>
            <a:br>
              <a:rPr lang="pt-BR" dirty="0" smtClean="0"/>
            </a:br>
            <a:r>
              <a:rPr lang="pt-BR" sz="3600" dirty="0" smtClean="0"/>
              <a:t>Para </a:t>
            </a:r>
            <a:r>
              <a:rPr lang="pt-BR" sz="3600" b="1" dirty="0" smtClean="0">
                <a:solidFill>
                  <a:srgbClr val="FF0000"/>
                </a:solidFill>
              </a:rPr>
              <a:t>acessórios</a:t>
            </a:r>
            <a:r>
              <a:rPr lang="pt-BR" sz="3600" dirty="0" smtClean="0"/>
              <a:t> e </a:t>
            </a:r>
            <a:r>
              <a:rPr lang="pt-BR" sz="3600" b="1" dirty="0" smtClean="0">
                <a:solidFill>
                  <a:srgbClr val="FF0000"/>
                </a:solidFill>
              </a:rPr>
              <a:t>calçados</a:t>
            </a:r>
            <a:r>
              <a:rPr lang="pt-BR" sz="3600" dirty="0" smtClean="0"/>
              <a:t>, utilize o verbo </a:t>
            </a:r>
            <a:r>
              <a:rPr lang="pt-BR" sz="3600" b="1" u="sng" dirty="0" smtClean="0"/>
              <a:t>usar</a:t>
            </a:r>
            <a:r>
              <a:rPr lang="pt-BR" sz="3600" dirty="0" smtClean="0"/>
              <a:t> ou a estrutura </a:t>
            </a:r>
            <a:r>
              <a:rPr lang="pt-BR" sz="3600" b="1" u="sng" dirty="0" smtClean="0"/>
              <a:t>estar de</a:t>
            </a:r>
            <a:r>
              <a:rPr lang="pt-BR" sz="3600" dirty="0" smtClean="0"/>
              <a:t>:</a:t>
            </a:r>
            <a:endParaRPr lang="pt-BR" sz="3600" dirty="0"/>
          </a:p>
        </p:txBody>
      </p:sp>
      <p:pic>
        <p:nvPicPr>
          <p:cNvPr id="4098" name="Picture 2" descr="http://www.meninaestranha.com/wp-content/uploads/2012/07/fotos-de-roupas-sociais-femininas-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996952"/>
            <a:ext cx="3048000" cy="242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2"/>
          <p:cNvSpPr txBox="1">
            <a:spLocks/>
          </p:cNvSpPr>
          <p:nvPr/>
        </p:nvSpPr>
        <p:spPr>
          <a:xfrm>
            <a:off x="1631504" y="2442836"/>
            <a:ext cx="8686800" cy="17862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 smtClean="0"/>
              <a:t>Elas </a:t>
            </a:r>
            <a:r>
              <a:rPr lang="pt-BR" b="1" dirty="0" smtClean="0">
                <a:solidFill>
                  <a:srgbClr val="FF0000"/>
                </a:solidFill>
              </a:rPr>
              <a:t>estão de </a:t>
            </a:r>
            <a:r>
              <a:rPr lang="pt-BR" dirty="0" smtClean="0"/>
              <a:t>sapatos.</a:t>
            </a:r>
            <a:endParaRPr lang="pt-BR" dirty="0"/>
          </a:p>
        </p:txBody>
      </p:sp>
      <p:sp>
        <p:nvSpPr>
          <p:cNvPr id="7" name="Title 2"/>
          <p:cNvSpPr txBox="1">
            <a:spLocks/>
          </p:cNvSpPr>
          <p:nvPr/>
        </p:nvSpPr>
        <p:spPr>
          <a:xfrm>
            <a:off x="1703839" y="3335941"/>
            <a:ext cx="8686800" cy="17862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 smtClean="0"/>
              <a:t>Ela </a:t>
            </a:r>
            <a:r>
              <a:rPr lang="pt-BR" b="1" dirty="0" smtClean="0">
                <a:solidFill>
                  <a:srgbClr val="FF0000"/>
                </a:solidFill>
              </a:rPr>
              <a:t>está usando </a:t>
            </a:r>
            <a:r>
              <a:rPr lang="pt-BR" dirty="0" smtClean="0"/>
              <a:t>uma bolsa.</a:t>
            </a:r>
            <a:endParaRPr lang="pt-BR" dirty="0"/>
          </a:p>
        </p:txBody>
      </p:sp>
      <p:sp>
        <p:nvSpPr>
          <p:cNvPr id="8" name="Title 2"/>
          <p:cNvSpPr txBox="1">
            <a:spLocks/>
          </p:cNvSpPr>
          <p:nvPr/>
        </p:nvSpPr>
        <p:spPr>
          <a:xfrm>
            <a:off x="1835696" y="4010972"/>
            <a:ext cx="8686800" cy="17862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 smtClean="0"/>
              <a:t>Elas </a:t>
            </a:r>
            <a:r>
              <a:rPr lang="pt-BR" b="1" dirty="0" smtClean="0">
                <a:solidFill>
                  <a:srgbClr val="FF0000"/>
                </a:solidFill>
              </a:rPr>
              <a:t>estão de </a:t>
            </a:r>
            <a:r>
              <a:rPr lang="pt-BR" dirty="0" smtClean="0"/>
              <a:t>brincos.</a:t>
            </a:r>
            <a:endParaRPr lang="pt-BR" dirty="0"/>
          </a:p>
        </p:txBody>
      </p:sp>
      <p:sp>
        <p:nvSpPr>
          <p:cNvPr id="9" name="Title 2"/>
          <p:cNvSpPr txBox="1">
            <a:spLocks/>
          </p:cNvSpPr>
          <p:nvPr/>
        </p:nvSpPr>
        <p:spPr>
          <a:xfrm>
            <a:off x="1547664" y="5215173"/>
            <a:ext cx="8686800" cy="17862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trike="sngStrike" dirty="0" smtClean="0"/>
              <a:t>Ela </a:t>
            </a:r>
            <a:r>
              <a:rPr lang="pt-BR" b="1" strike="sngStrike" dirty="0" smtClean="0">
                <a:solidFill>
                  <a:srgbClr val="FF0000"/>
                </a:solidFill>
              </a:rPr>
              <a:t>está vestindo </a:t>
            </a:r>
            <a:r>
              <a:rPr lang="pt-BR" strike="sngStrike" dirty="0" smtClean="0"/>
              <a:t>uma bolsa</a:t>
            </a:r>
            <a:r>
              <a:rPr lang="pt-BR" dirty="0" smtClean="0"/>
              <a:t>.</a:t>
            </a:r>
            <a:endParaRPr lang="pt-BR" dirty="0"/>
          </a:p>
        </p:txBody>
      </p:sp>
      <p:sp>
        <p:nvSpPr>
          <p:cNvPr id="10" name="Title 2"/>
          <p:cNvSpPr txBox="1">
            <a:spLocks/>
          </p:cNvSpPr>
          <p:nvPr/>
        </p:nvSpPr>
        <p:spPr>
          <a:xfrm>
            <a:off x="179512" y="237280"/>
            <a:ext cx="8686800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b="1" dirty="0" smtClean="0">
                <a:solidFill>
                  <a:srgbClr val="FF0000"/>
                </a:solidFill>
              </a:rPr>
              <a:t>ATENÇÃO</a:t>
            </a:r>
            <a:r>
              <a:rPr lang="pt-BR" dirty="0" smtClean="0"/>
              <a:t>!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965250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0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331" y="1412776"/>
            <a:ext cx="8856984" cy="1143000"/>
          </a:xfrm>
        </p:spPr>
        <p:txBody>
          <a:bodyPr>
            <a:normAutofit fontScale="90000"/>
          </a:bodyPr>
          <a:lstStyle/>
          <a:p>
            <a:pPr algn="just"/>
            <a:r>
              <a:rPr lang="pt-BR" i="1" dirty="0" smtClean="0"/>
              <a:t>Que tipo de roupa você </a:t>
            </a:r>
            <a:r>
              <a:rPr lang="pt-BR" i="1" dirty="0" smtClean="0">
                <a:solidFill>
                  <a:srgbClr val="FF0000"/>
                </a:solidFill>
              </a:rPr>
              <a:t>veste</a:t>
            </a:r>
            <a:r>
              <a:rPr lang="pt-BR" i="1" dirty="0" smtClean="0"/>
              <a:t> para...</a:t>
            </a:r>
            <a:br>
              <a:rPr lang="pt-BR" i="1" dirty="0" smtClean="0"/>
            </a:br>
            <a:r>
              <a:rPr lang="pt-BR" i="1" dirty="0" smtClean="0"/>
              <a:t>Que tipo de roupa você </a:t>
            </a:r>
            <a:r>
              <a:rPr lang="pt-BR" i="1" dirty="0" smtClean="0">
                <a:solidFill>
                  <a:srgbClr val="FF0000"/>
                </a:solidFill>
              </a:rPr>
              <a:t>usa </a:t>
            </a:r>
            <a:r>
              <a:rPr lang="pt-BR" i="1" dirty="0" smtClean="0"/>
              <a:t>para...</a:t>
            </a:r>
            <a:endParaRPr lang="en-US" i="1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611560" y="39330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pt-BR" sz="8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Um dia no parque.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pt-BR" sz="8500" dirty="0" smtClean="0">
                <a:solidFill>
                  <a:srgbClr val="00B0F0"/>
                </a:solidFill>
                <a:latin typeface="+mj-lt"/>
                <a:ea typeface="+mj-ea"/>
                <a:cs typeface="+mj-cs"/>
              </a:rPr>
              <a:t>Ir à praia.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pt-BR" sz="8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Uma entrevista de emprego.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pt-BR" sz="8500" noProof="0" dirty="0" smtClean="0">
                <a:solidFill>
                  <a:srgbClr val="00B0F0"/>
                </a:solidFill>
                <a:latin typeface="+mj-lt"/>
                <a:ea typeface="+mj-ea"/>
                <a:cs typeface="+mj-cs"/>
              </a:rPr>
              <a:t>Ir às aulas na universidade.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pt-BR" sz="8500" b="0" i="0" u="none" strike="noStrike" kern="1200" cap="none" spc="0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Um</a:t>
            </a:r>
            <a:r>
              <a:rPr kumimoji="0" lang="pt-BR" sz="8500" b="0" i="0" u="none" strike="noStrike" kern="1200" cap="none" spc="0" normalizeH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primeiro encontro num restaurante.</a:t>
            </a:r>
            <a:endParaRPr kumimoji="0" lang="pt-BR" sz="8500" b="0" i="0" u="none" strike="noStrike" kern="1200" cap="none" spc="0" normalizeH="0" baseline="0" noProof="0" dirty="0" smtClean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68344" y="5301208"/>
            <a:ext cx="100811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?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3568" y="5013176"/>
            <a:ext cx="8229600" cy="1143000"/>
          </a:xfrm>
        </p:spPr>
        <p:txBody>
          <a:bodyPr/>
          <a:lstStyle/>
          <a:p>
            <a:r>
              <a:rPr lang="pt-BR" dirty="0" smtClean="0"/>
              <a:t>blusa</a:t>
            </a:r>
            <a:endParaRPr lang="en-US" dirty="0"/>
          </a:p>
        </p:txBody>
      </p:sp>
      <p:pic>
        <p:nvPicPr>
          <p:cNvPr id="2050" name="Picture 2" descr="https://encrypted-tbn3.gstatic.com/images?q=tbn:ANd9GcTAWQUQAmk0jdTjKSHyZQ0BVrQuxZexb9U5zyfEYTpUgVjNsqKrJ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476672"/>
            <a:ext cx="3096344" cy="34760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3568" y="5013176"/>
            <a:ext cx="8229600" cy="1143000"/>
          </a:xfrm>
        </p:spPr>
        <p:txBody>
          <a:bodyPr/>
          <a:lstStyle/>
          <a:p>
            <a:r>
              <a:rPr lang="pt-BR" dirty="0" smtClean="0"/>
              <a:t>sapatos</a:t>
            </a:r>
            <a:endParaRPr lang="en-US" dirty="0"/>
          </a:p>
        </p:txBody>
      </p:sp>
      <p:pic>
        <p:nvPicPr>
          <p:cNvPr id="1028" name="Picture 4" descr="http://4.bp.blogspot.com/_ukUVvVOnL-E/SgmAHiUK7FI/AAAAAAAAA8k/d8px7b-X0A8/s400/sho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620688"/>
            <a:ext cx="4968552" cy="3987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3568" y="5013176"/>
            <a:ext cx="8229600" cy="1143000"/>
          </a:xfrm>
        </p:spPr>
        <p:txBody>
          <a:bodyPr/>
          <a:lstStyle/>
          <a:p>
            <a:r>
              <a:rPr lang="pt-BR" dirty="0" smtClean="0"/>
              <a:t>tênis</a:t>
            </a:r>
            <a:endParaRPr lang="en-US" dirty="0"/>
          </a:p>
        </p:txBody>
      </p:sp>
      <p:pic>
        <p:nvPicPr>
          <p:cNvPr id="26626" name="Picture 2" descr="http://www.agrund.com/wp-content/uploads/2012/11/dicas-teni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620688"/>
            <a:ext cx="6336704" cy="44703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3568" y="5013176"/>
            <a:ext cx="8229600" cy="1143000"/>
          </a:xfrm>
        </p:spPr>
        <p:txBody>
          <a:bodyPr/>
          <a:lstStyle/>
          <a:p>
            <a:r>
              <a:rPr lang="pt-BR" dirty="0" smtClean="0"/>
              <a:t>sandálias</a:t>
            </a:r>
            <a:endParaRPr lang="en-US" dirty="0"/>
          </a:p>
        </p:txBody>
      </p:sp>
      <p:pic>
        <p:nvPicPr>
          <p:cNvPr id="25602" name="Picture 2" descr="http://1.bp.blogspot.com/-zUxdfvledqE/TV_Cn2esJeI/AAAAAAAAE2E/U3Tb9_AJId4/s1600/sandalias-ramarim-festas-colecao-mo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20688"/>
            <a:ext cx="4363685" cy="2592288"/>
          </a:xfrm>
          <a:prstGeom prst="rect">
            <a:avLst/>
          </a:prstGeom>
          <a:noFill/>
        </p:spPr>
      </p:pic>
      <p:pic>
        <p:nvPicPr>
          <p:cNvPr id="25604" name="Picture 4" descr="http://2014online.net/wp-content/uploads/2014/01/sandalia-gladiadora-fotos-dicas-preco-foto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988840"/>
            <a:ext cx="3456384" cy="26156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167</Words>
  <Application>Microsoft Office PowerPoint</Application>
  <PresentationFormat>On-screen Show (4:3)</PresentationFormat>
  <Paragraphs>81</Paragraphs>
  <Slides>52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5" baseType="lpstr">
      <vt:lpstr>Arial</vt:lpstr>
      <vt:lpstr>Calibri</vt:lpstr>
      <vt:lpstr>Office Theme</vt:lpstr>
      <vt:lpstr>ROUPAS</vt:lpstr>
      <vt:lpstr>camisola</vt:lpstr>
      <vt:lpstr>saia</vt:lpstr>
      <vt:lpstr>calças</vt:lpstr>
      <vt:lpstr>vestido</vt:lpstr>
      <vt:lpstr>blusa</vt:lpstr>
      <vt:lpstr>sapatos</vt:lpstr>
      <vt:lpstr>tênis</vt:lpstr>
      <vt:lpstr>sandálias</vt:lpstr>
      <vt:lpstr>meia-calça</vt:lpstr>
      <vt:lpstr>colar</vt:lpstr>
      <vt:lpstr>brincos</vt:lpstr>
      <vt:lpstr>pulseira</vt:lpstr>
      <vt:lpstr>sutiã</vt:lpstr>
      <vt:lpstr>calcinha</vt:lpstr>
      <vt:lpstr>camisa, gravata e paletó</vt:lpstr>
      <vt:lpstr>terno</vt:lpstr>
      <vt:lpstr>camisa</vt:lpstr>
      <vt:lpstr>camiseta</vt:lpstr>
      <vt:lpstr>gravata</vt:lpstr>
      <vt:lpstr>cinto</vt:lpstr>
      <vt:lpstr>terninho</vt:lpstr>
      <vt:lpstr>Calça Jeans</vt:lpstr>
      <vt:lpstr>cueca</vt:lpstr>
      <vt:lpstr>meias</vt:lpstr>
      <vt:lpstr>chinelos</vt:lpstr>
      <vt:lpstr>o guarda-chuva</vt:lpstr>
      <vt:lpstr>bermuda</vt:lpstr>
      <vt:lpstr>short (shorts)</vt:lpstr>
      <vt:lpstr>suéter</vt:lpstr>
      <vt:lpstr>moletom</vt:lpstr>
      <vt:lpstr>casaco</vt:lpstr>
      <vt:lpstr>jaqueta</vt:lpstr>
      <vt:lpstr>luvas</vt:lpstr>
      <vt:lpstr>cachecol</vt:lpstr>
      <vt:lpstr>botas</vt:lpstr>
      <vt:lpstr>óculos</vt:lpstr>
      <vt:lpstr>boné</vt:lpstr>
      <vt:lpstr>chapéu</vt:lpstr>
      <vt:lpstr>biquini</vt:lpstr>
      <vt:lpstr>sunga</vt:lpstr>
      <vt:lpstr>maiô</vt:lpstr>
      <vt:lpstr>Características</vt:lpstr>
      <vt:lpstr>TAMANHO</vt:lpstr>
      <vt:lpstr>MATERIAL</vt:lpstr>
      <vt:lpstr>MANGAS</vt:lpstr>
      <vt:lpstr>ESTAMPAS</vt:lpstr>
      <vt:lpstr>SERVE?</vt:lpstr>
      <vt:lpstr>Ele está usando camisa listrada.  Ele está vestindo camisa listrada.  Ele está vestido de camisa listrada.  Ele está de camisa listrada.  </vt:lpstr>
      <vt:lpstr>Ele está usando camisa de manga comprida.  Ele está vestindo calças cinzas.  Ele está vestido de camisa listrada.  Ele está de cinto.  </vt:lpstr>
      <vt:lpstr> Para acessórios e calçados, utilize o verbo usar ou a estrutura estar de:</vt:lpstr>
      <vt:lpstr>Que tipo de roupa você veste para... Que tipo de roupa você usa para...</vt:lpstr>
    </vt:vector>
  </TitlesOfParts>
  <Company>Utah State University College of HASS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camisola</dc:title>
  <dc:creator>LPSC Scholar</dc:creator>
  <cp:lastModifiedBy>Newton Neto</cp:lastModifiedBy>
  <cp:revision>16</cp:revision>
  <dcterms:created xsi:type="dcterms:W3CDTF">2014-03-24T18:59:41Z</dcterms:created>
  <dcterms:modified xsi:type="dcterms:W3CDTF">2014-04-03T16:20:57Z</dcterms:modified>
</cp:coreProperties>
</file>